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handoutMasterIdLst>
    <p:handoutMasterId r:id="rId29"/>
  </p:handoutMasterIdLst>
  <p:sldIdLst>
    <p:sldId id="256" r:id="rId5"/>
    <p:sldId id="282" r:id="rId6"/>
    <p:sldId id="657" r:id="rId7"/>
    <p:sldId id="643" r:id="rId8"/>
    <p:sldId id="644" r:id="rId9"/>
    <p:sldId id="294" r:id="rId10"/>
    <p:sldId id="645" r:id="rId11"/>
    <p:sldId id="646" r:id="rId12"/>
    <p:sldId id="647" r:id="rId13"/>
    <p:sldId id="658" r:id="rId14"/>
    <p:sldId id="648" r:id="rId15"/>
    <p:sldId id="649" r:id="rId16"/>
    <p:sldId id="659" r:id="rId17"/>
    <p:sldId id="661" r:id="rId18"/>
    <p:sldId id="660" r:id="rId19"/>
    <p:sldId id="662" r:id="rId20"/>
    <p:sldId id="664" r:id="rId21"/>
    <p:sldId id="665" r:id="rId22"/>
    <p:sldId id="666" r:id="rId23"/>
    <p:sldId id="667" r:id="rId24"/>
    <p:sldId id="668" r:id="rId25"/>
    <p:sldId id="641" r:id="rId26"/>
    <p:sldId id="280" r:id="rId27"/>
  </p:sldIdLst>
  <p:sldSz cx="12192000" cy="6858000"/>
  <p:notesSz cx="9775825" cy="66452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4050"/>
    <a:srgbClr val="F3622C"/>
    <a:srgbClr val="7F007D"/>
    <a:srgbClr val="FF004C"/>
    <a:srgbClr val="20D3FF"/>
    <a:srgbClr val="00EDB5"/>
    <a:srgbClr val="C4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047674-DD2B-6F06-E71E-D3416C1118FC}" v="3" dt="2021-10-28T09:06:15.107"/>
    <p1510:client id="{9EE65D48-D38C-984E-0AF4-D37839B46DF6}" v="1" dt="2021-06-22T13:32:14.658"/>
    <p1510:client id="{A54486E4-0698-A0A2-A9E4-D6D46EC07AB6}" v="1" dt="2022-01-20T09:21:59.823"/>
    <p1510:client id="{C5F1E7FF-D3EE-71AB-8FDD-8992F2B6E889}" v="14" dt="2021-10-14T08:36:49.9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61" autoAdjust="0"/>
    <p:restoredTop sz="80814" autoAdjust="0"/>
  </p:normalViewPr>
  <p:slideViewPr>
    <p:cSldViewPr snapToGrid="0" snapToObjects="1" showGuides="1">
      <p:cViewPr varScale="1">
        <p:scale>
          <a:sx n="65" d="100"/>
          <a:sy n="65" d="100"/>
        </p:scale>
        <p:origin x="762" y="78"/>
      </p:cViewPr>
      <p:guideLst/>
    </p:cSldViewPr>
  </p:slideViewPr>
  <p:notesTextViewPr>
    <p:cViewPr>
      <p:scale>
        <a:sx n="3" d="2"/>
        <a:sy n="3" d="2"/>
      </p:scale>
      <p:origin x="0" y="0"/>
    </p:cViewPr>
  </p:notesTextViewPr>
  <p:sorterViewPr>
    <p:cViewPr>
      <p:scale>
        <a:sx n="66" d="100"/>
        <a:sy n="66" d="100"/>
      </p:scale>
      <p:origin x="0" y="-3885"/>
    </p:cViewPr>
  </p:sorterViewPr>
  <p:notesViewPr>
    <p:cSldViewPr snapToGrid="0" snapToObjects="1">
      <p:cViewPr varScale="1">
        <p:scale>
          <a:sx n="119" d="100"/>
          <a:sy n="119" d="100"/>
        </p:scale>
        <p:origin x="1332"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iangou, Christopher" userId="S::cyiangou@qa.com::613f4a87-1563-47de-b63c-e2356a8c489b" providerId="AD" clId="Web-{C5F1E7FF-D3EE-71AB-8FDD-8992F2B6E889}"/>
    <pc:docChg chg="modSld">
      <pc:chgData name="Yiangou, Christopher" userId="S::cyiangou@qa.com::613f4a87-1563-47de-b63c-e2356a8c489b" providerId="AD" clId="Web-{C5F1E7FF-D3EE-71AB-8FDD-8992F2B6E889}" dt="2021-10-14T08:36:49.943" v="10"/>
      <pc:docMkLst>
        <pc:docMk/>
      </pc:docMkLst>
      <pc:sldChg chg="modSp">
        <pc:chgData name="Yiangou, Christopher" userId="S::cyiangou@qa.com::613f4a87-1563-47de-b63c-e2356a8c489b" providerId="AD" clId="Web-{C5F1E7FF-D3EE-71AB-8FDD-8992F2B6E889}" dt="2021-10-14T08:36:49.943" v="10"/>
        <pc:sldMkLst>
          <pc:docMk/>
          <pc:sldMk cId="3677062936" sldId="661"/>
        </pc:sldMkLst>
        <pc:spChg chg="mod">
          <ac:chgData name="Yiangou, Christopher" userId="S::cyiangou@qa.com::613f4a87-1563-47de-b63c-e2356a8c489b" providerId="AD" clId="Web-{C5F1E7FF-D3EE-71AB-8FDD-8992F2B6E889}" dt="2021-10-14T08:36:20.395" v="8" actId="1076"/>
          <ac:spMkLst>
            <pc:docMk/>
            <pc:sldMk cId="3677062936" sldId="661"/>
            <ac:spMk id="3" creationId="{DAD771EC-1F7A-471F-876E-F339862F48B7}"/>
          </ac:spMkLst>
        </pc:spChg>
        <pc:graphicFrameChg chg="mod modGraphic">
          <ac:chgData name="Yiangou, Christopher" userId="S::cyiangou@qa.com::613f4a87-1563-47de-b63c-e2356a8c489b" providerId="AD" clId="Web-{C5F1E7FF-D3EE-71AB-8FDD-8992F2B6E889}" dt="2021-10-14T08:36:15.535" v="6"/>
          <ac:graphicFrameMkLst>
            <pc:docMk/>
            <pc:sldMk cId="3677062936" sldId="661"/>
            <ac:graphicFrameMk id="4" creationId="{88ECA5F3-E39C-4BDE-BA2A-E4E282D4C31E}"/>
          </ac:graphicFrameMkLst>
        </pc:graphicFrameChg>
        <pc:graphicFrameChg chg="mod modGraphic">
          <ac:chgData name="Yiangou, Christopher" userId="S::cyiangou@qa.com::613f4a87-1563-47de-b63c-e2356a8c489b" providerId="AD" clId="Web-{C5F1E7FF-D3EE-71AB-8FDD-8992F2B6E889}" dt="2021-10-14T08:36:49.943" v="10"/>
          <ac:graphicFrameMkLst>
            <pc:docMk/>
            <pc:sldMk cId="3677062936" sldId="661"/>
            <ac:graphicFrameMk id="5" creationId="{8601D7CB-AE13-4125-A8C8-B23D45A7C50A}"/>
          </ac:graphicFrameMkLst>
        </pc:graphicFrameChg>
      </pc:sldChg>
    </pc:docChg>
  </pc:docChgLst>
  <pc:docChgLst>
    <pc:chgData name="Yiangou, Christopher" userId="S::cyiangou@qa.com::613f4a87-1563-47de-b63c-e2356a8c489b" providerId="AD" clId="Web-{50047674-DD2B-6F06-E71E-D3416C1118FC}"/>
    <pc:docChg chg="modSld">
      <pc:chgData name="Yiangou, Christopher" userId="S::cyiangou@qa.com::613f4a87-1563-47de-b63c-e2356a8c489b" providerId="AD" clId="Web-{50047674-DD2B-6F06-E71E-D3416C1118FC}" dt="2021-10-28T09:06:15.107" v="2"/>
      <pc:docMkLst>
        <pc:docMk/>
      </pc:docMkLst>
      <pc:sldChg chg="modSp">
        <pc:chgData name="Yiangou, Christopher" userId="S::cyiangou@qa.com::613f4a87-1563-47de-b63c-e2356a8c489b" providerId="AD" clId="Web-{50047674-DD2B-6F06-E71E-D3416C1118FC}" dt="2021-10-28T09:06:15.107" v="2"/>
        <pc:sldMkLst>
          <pc:docMk/>
          <pc:sldMk cId="3677062936" sldId="661"/>
        </pc:sldMkLst>
        <pc:graphicFrameChg chg="mod modGraphic">
          <ac:chgData name="Yiangou, Christopher" userId="S::cyiangou@qa.com::613f4a87-1563-47de-b63c-e2356a8c489b" providerId="AD" clId="Web-{50047674-DD2B-6F06-E71E-D3416C1118FC}" dt="2021-10-28T09:06:15.107" v="2"/>
          <ac:graphicFrameMkLst>
            <pc:docMk/>
            <pc:sldMk cId="3677062936" sldId="661"/>
            <ac:graphicFrameMk id="5" creationId="{8601D7CB-AE13-4125-A8C8-B23D45A7C50A}"/>
          </ac:graphicFrameMkLst>
        </pc:graphicFrameChg>
      </pc:sldChg>
    </pc:docChg>
  </pc:docChgLst>
  <pc:docChgLst>
    <pc:chgData name="Mansworth, Richard" userId="S::rmansworth@qa.com::cbf8e993-db0a-48cb-b353-b95535b249d0" providerId="AD" clId="Web-{9EE65D48-D38C-984E-0AF4-D37839B46DF6}"/>
    <pc:docChg chg="modSld">
      <pc:chgData name="Mansworth, Richard" userId="S::rmansworth@qa.com::cbf8e993-db0a-48cb-b353-b95535b249d0" providerId="AD" clId="Web-{9EE65D48-D38C-984E-0AF4-D37839B46DF6}" dt="2021-06-22T13:32:14.658" v="0"/>
      <pc:docMkLst>
        <pc:docMk/>
      </pc:docMkLst>
      <pc:sldChg chg="modSp">
        <pc:chgData name="Mansworth, Richard" userId="S::rmansworth@qa.com::cbf8e993-db0a-48cb-b353-b95535b249d0" providerId="AD" clId="Web-{9EE65D48-D38C-984E-0AF4-D37839B46DF6}" dt="2021-06-22T13:32:14.658" v="0"/>
        <pc:sldMkLst>
          <pc:docMk/>
          <pc:sldMk cId="3677062936" sldId="661"/>
        </pc:sldMkLst>
        <pc:graphicFrameChg chg="mod modGraphic">
          <ac:chgData name="Mansworth, Richard" userId="S::rmansworth@qa.com::cbf8e993-db0a-48cb-b353-b95535b249d0" providerId="AD" clId="Web-{9EE65D48-D38C-984E-0AF4-D37839B46DF6}" dt="2021-06-22T13:32:14.658" v="0"/>
          <ac:graphicFrameMkLst>
            <pc:docMk/>
            <pc:sldMk cId="3677062936" sldId="661"/>
            <ac:graphicFrameMk id="5" creationId="{8601D7CB-AE13-4125-A8C8-B23D45A7C50A}"/>
          </ac:graphicFrameMkLst>
        </pc:graphicFrameChg>
      </pc:sldChg>
    </pc:docChg>
  </pc:docChgLst>
  <pc:docChgLst>
    <pc:chgData name="Yiangou, Christopher" userId="S::cyiangou@qa.com::613f4a87-1563-47de-b63c-e2356a8c489b" providerId="AD" clId="Web-{A54486E4-0698-A0A2-A9E4-D6D46EC07AB6}"/>
    <pc:docChg chg="modSld">
      <pc:chgData name="Yiangou, Christopher" userId="S::cyiangou@qa.com::613f4a87-1563-47de-b63c-e2356a8c489b" providerId="AD" clId="Web-{A54486E4-0698-A0A2-A9E4-D6D46EC07AB6}" dt="2022-01-20T09:21:59.823" v="0" actId="1076"/>
      <pc:docMkLst>
        <pc:docMk/>
      </pc:docMkLst>
      <pc:sldChg chg="modSp">
        <pc:chgData name="Yiangou, Christopher" userId="S::cyiangou@qa.com::613f4a87-1563-47de-b63c-e2356a8c489b" providerId="AD" clId="Web-{A54486E4-0698-A0A2-A9E4-D6D46EC07AB6}" dt="2022-01-20T09:21:59.823" v="0" actId="1076"/>
        <pc:sldMkLst>
          <pc:docMk/>
          <pc:sldMk cId="149392829" sldId="643"/>
        </pc:sldMkLst>
        <pc:picChg chg="mod">
          <ac:chgData name="Yiangou, Christopher" userId="S::cyiangou@qa.com::613f4a87-1563-47de-b63c-e2356a8c489b" providerId="AD" clId="Web-{A54486E4-0698-A0A2-A9E4-D6D46EC07AB6}" dt="2022-01-20T09:21:59.823" v="0" actId="1076"/>
          <ac:picMkLst>
            <pc:docMk/>
            <pc:sldMk cId="149392829" sldId="643"/>
            <ac:picMk id="3" creationId="{5E381E23-0F9B-443E-A4ED-7D236582135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36347" cy="333451"/>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5537144" y="0"/>
            <a:ext cx="4236347" cy="333451"/>
          </a:xfrm>
          <a:prstGeom prst="rect">
            <a:avLst/>
          </a:prstGeom>
        </p:spPr>
        <p:txBody>
          <a:bodyPr vert="horz" lIns="91440" tIns="45720" rIns="91440" bIns="45720" rtlCol="0"/>
          <a:lstStyle>
            <a:lvl1pPr algn="r">
              <a:defRPr sz="1200"/>
            </a:lvl1pPr>
          </a:lstStyle>
          <a:p>
            <a:fld id="{86D088FE-3E68-47FE-8BA4-634CD34BABBC}" type="datetimeFigureOut">
              <a:rPr lang="en-GB" smtClean="0"/>
              <a:t>17/03/2022</a:t>
            </a:fld>
            <a:endParaRPr lang="en-GB"/>
          </a:p>
        </p:txBody>
      </p:sp>
      <p:sp>
        <p:nvSpPr>
          <p:cNvPr id="4" name="Footer Placeholder 3"/>
          <p:cNvSpPr>
            <a:spLocks noGrp="1"/>
          </p:cNvSpPr>
          <p:nvPr>
            <p:ph type="ftr" sz="quarter" idx="2"/>
          </p:nvPr>
        </p:nvSpPr>
        <p:spPr>
          <a:xfrm>
            <a:off x="0" y="6311825"/>
            <a:ext cx="4236347" cy="33345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5537144" y="6311825"/>
            <a:ext cx="4236347" cy="333450"/>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236191" cy="33341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537372" y="0"/>
            <a:ext cx="4236191" cy="333418"/>
          </a:xfrm>
          <a:prstGeom prst="rect">
            <a:avLst/>
          </a:prstGeom>
        </p:spPr>
        <p:txBody>
          <a:bodyPr vert="horz" lIns="91440" tIns="45720" rIns="91440" bIns="45720" rtlCol="0"/>
          <a:lstStyle>
            <a:lvl1pPr algn="r">
              <a:defRPr sz="1200"/>
            </a:lvl1pPr>
          </a:lstStyle>
          <a:p>
            <a:fld id="{1D6B66C6-1E92-0F4E-A300-9D4ED1F0C23F}" type="datetimeFigureOut">
              <a:rPr lang="en-GB" smtClean="0"/>
              <a:t>17/03/2022</a:t>
            </a:fld>
            <a:endParaRPr lang="en-GB"/>
          </a:p>
        </p:txBody>
      </p:sp>
      <p:sp>
        <p:nvSpPr>
          <p:cNvPr id="4" name="Slide Image Placeholder 3"/>
          <p:cNvSpPr>
            <a:spLocks noGrp="1" noRot="1" noChangeAspect="1"/>
          </p:cNvSpPr>
          <p:nvPr>
            <p:ph type="sldImg" idx="2"/>
          </p:nvPr>
        </p:nvSpPr>
        <p:spPr>
          <a:xfrm>
            <a:off x="2894013" y="830263"/>
            <a:ext cx="3987800" cy="224313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77583" y="3198039"/>
            <a:ext cx="7820660" cy="261657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6311859"/>
            <a:ext cx="4236191" cy="33341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537372" y="6311859"/>
            <a:ext cx="4236191" cy="333417"/>
          </a:xfrm>
          <a:prstGeom prst="rect">
            <a:avLst/>
          </a:prstGeom>
        </p:spPr>
        <p:txBody>
          <a:bodyPr vert="horz" lIns="91440" tIns="45720" rIns="91440" bIns="45720" rtlCol="0" anchor="b"/>
          <a:lstStyle>
            <a:lvl1pPr algn="r">
              <a:defRPr sz="1200"/>
            </a:lvl1pPr>
          </a:lstStyle>
          <a:p>
            <a:fld id="{548901C6-1DA1-FB44-ABEE-06A0FEB7738E}" type="slidenum">
              <a:rPr lang="en-GB" smtClean="0"/>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Linux </a:t>
            </a:r>
          </a:p>
          <a:p>
            <a:r>
              <a:rPr lang="en-GB" dirty="0"/>
              <a:t>Open a command prompt and enter ‘git --version’ to verify your install!</a:t>
            </a:r>
          </a:p>
        </p:txBody>
      </p:sp>
      <p:sp>
        <p:nvSpPr>
          <p:cNvPr id="4" name="Slide Number Placeholder 3"/>
          <p:cNvSpPr>
            <a:spLocks noGrp="1"/>
          </p:cNvSpPr>
          <p:nvPr>
            <p:ph type="sldNum" sz="quarter" idx="5"/>
          </p:nvPr>
        </p:nvSpPr>
        <p:spPr/>
        <p:txBody>
          <a:bodyPr/>
          <a:lstStyle/>
          <a:p>
            <a:fld id="{548901C6-1DA1-FB44-ABEE-06A0FEB7738E}" type="slidenum">
              <a:rPr lang="en-GB" smtClean="0"/>
              <a:t>13</a:t>
            </a:fld>
            <a:endParaRPr lang="en-GB"/>
          </a:p>
        </p:txBody>
      </p:sp>
    </p:spTree>
    <p:extLst>
      <p:ext uri="{BB962C8B-B14F-4D97-AF65-F5344CB8AC3E}">
        <p14:creationId xmlns:p14="http://schemas.microsoft.com/office/powerpoint/2010/main" val="3544085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.git (git repo, locally) </a:t>
            </a:r>
          </a:p>
          <a:p>
            <a:r>
              <a:rPr lang="en-GB" dirty="0"/>
              <a:t>Git status &gt; you have added this … “red”, “green”</a:t>
            </a:r>
          </a:p>
          <a:p>
            <a:r>
              <a:rPr lang="en-GB" dirty="0"/>
              <a:t>*Edit my logo *</a:t>
            </a:r>
          </a:p>
          <a:p>
            <a:r>
              <a:rPr lang="en-GB" dirty="0"/>
              <a:t>Git status </a:t>
            </a:r>
          </a:p>
          <a:p>
            <a:r>
              <a:rPr lang="en-GB" dirty="0"/>
              <a:t>Git add . </a:t>
            </a:r>
          </a:p>
          <a:p>
            <a:r>
              <a:rPr lang="en-GB" dirty="0"/>
              <a:t>Git commit –m “ER: uploading logo changes” (-m: message) (</a:t>
            </a:r>
          </a:p>
          <a:p>
            <a:r>
              <a:rPr lang="en-GB" dirty="0"/>
              <a:t>Git push origin branch </a:t>
            </a:r>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17</a:t>
            </a:fld>
            <a:endParaRPr lang="en-GB"/>
          </a:p>
        </p:txBody>
      </p:sp>
    </p:spTree>
    <p:extLst>
      <p:ext uri="{BB962C8B-B14F-4D97-AF65-F5344CB8AC3E}">
        <p14:creationId xmlns:p14="http://schemas.microsoft.com/office/powerpoint/2010/main" val="2344937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Git clone “</a:t>
            </a:r>
            <a:r>
              <a:rPr lang="en-GB" dirty="0" err="1"/>
              <a:t>url.git</a:t>
            </a:r>
            <a:r>
              <a:rPr lang="en-GB" dirty="0"/>
              <a:t>” </a:t>
            </a:r>
          </a:p>
        </p:txBody>
      </p:sp>
      <p:sp>
        <p:nvSpPr>
          <p:cNvPr id="4" name="Slide Number Placeholder 3"/>
          <p:cNvSpPr>
            <a:spLocks noGrp="1"/>
          </p:cNvSpPr>
          <p:nvPr>
            <p:ph type="sldNum" sz="quarter" idx="5"/>
          </p:nvPr>
        </p:nvSpPr>
        <p:spPr/>
        <p:txBody>
          <a:bodyPr/>
          <a:lstStyle/>
          <a:p>
            <a:fld id="{548901C6-1DA1-FB44-ABEE-06A0FEB7738E}" type="slidenum">
              <a:rPr lang="en-GB" smtClean="0"/>
              <a:t>18</a:t>
            </a:fld>
            <a:endParaRPr lang="en-GB"/>
          </a:p>
        </p:txBody>
      </p:sp>
    </p:spTree>
    <p:extLst>
      <p:ext uri="{BB962C8B-B14F-4D97-AF65-F5344CB8AC3E}">
        <p14:creationId xmlns:p14="http://schemas.microsoft.com/office/powerpoint/2010/main" val="3874354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Pull (fetch + merge) </a:t>
            </a:r>
          </a:p>
          <a:p>
            <a:endParaRPr lang="en-GB" dirty="0"/>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20</a:t>
            </a:fld>
            <a:endParaRPr lang="en-GB"/>
          </a:p>
        </p:txBody>
      </p:sp>
    </p:spTree>
    <p:extLst>
      <p:ext uri="{BB962C8B-B14F-4D97-AF65-F5344CB8AC3E}">
        <p14:creationId xmlns:p14="http://schemas.microsoft.com/office/powerpoint/2010/main" val="836969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21</a:t>
            </a:fld>
            <a:endParaRPr lang="en-GB"/>
          </a:p>
        </p:txBody>
      </p:sp>
    </p:spTree>
    <p:extLst>
      <p:ext uri="{BB962C8B-B14F-4D97-AF65-F5344CB8AC3E}">
        <p14:creationId xmlns:p14="http://schemas.microsoft.com/office/powerpoint/2010/main" val="31371696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dirty="0"/>
              <a:t>Click to edit Master title style</a:t>
            </a:r>
            <a:endParaRPr lang="en-GB" noProof="0" dirty="0"/>
          </a:p>
        </p:txBody>
      </p:sp>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3856846588"/>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57" userDrawn="1">
          <p15:clr>
            <a:srgbClr val="FBAE40"/>
          </p15:clr>
        </p15:guide>
        <p15:guide id="3" orient="horz" pos="363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Orange Background A">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944"/>
          <a:stretch/>
        </p:blipFill>
        <p:spPr>
          <a:xfrm>
            <a:off x="0" y="-1"/>
            <a:ext cx="12192000" cy="6862273"/>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dirty="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dirty="0"/>
              <a:t>Edit Master text styles</a:t>
            </a:r>
          </a:p>
        </p:txBody>
      </p:sp>
    </p:spTree>
    <p:extLst>
      <p:ext uri="{BB962C8B-B14F-4D97-AF65-F5344CB8AC3E}">
        <p14:creationId xmlns:p14="http://schemas.microsoft.com/office/powerpoint/2010/main" val="1799002601"/>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Orange Background B">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607"/>
          <a:stretch/>
        </p:blipFill>
        <p:spPr>
          <a:xfrm>
            <a:off x="0" y="-1"/>
            <a:ext cx="12192000" cy="688791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dirty="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22632"/>
          </a:xfrm>
        </p:spPr>
        <p:txBody>
          <a:bodyPr/>
          <a:lstStyle/>
          <a:p>
            <a:pPr lvl="0"/>
            <a:r>
              <a:rPr lang="en-US" dirty="0"/>
              <a:t>Edit Master text styles</a:t>
            </a:r>
          </a:p>
        </p:txBody>
      </p:sp>
    </p:spTree>
    <p:extLst>
      <p:ext uri="{BB962C8B-B14F-4D97-AF65-F5344CB8AC3E}">
        <p14:creationId xmlns:p14="http://schemas.microsoft.com/office/powerpoint/2010/main" val="2494511756"/>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Orange Background C">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832"/>
          <a:stretch/>
        </p:blipFill>
        <p:spPr>
          <a:xfrm>
            <a:off x="0" y="1"/>
            <a:ext cx="12192000" cy="6870818"/>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dirty="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dirty="0"/>
              <a:t>Edit Master text styles</a:t>
            </a:r>
          </a:p>
        </p:txBody>
      </p:sp>
    </p:spTree>
    <p:extLst>
      <p:ext uri="{BB962C8B-B14F-4D97-AF65-F5344CB8AC3E}">
        <p14:creationId xmlns:p14="http://schemas.microsoft.com/office/powerpoint/2010/main" val="1602370851"/>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dirty="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5846"/>
          </a:xfrm>
        </p:spPr>
        <p:txBody>
          <a:bodyPr/>
          <a:lstStyle/>
          <a:p>
            <a:pPr lvl="0"/>
            <a:r>
              <a:rPr lang="en-US" dirty="0"/>
              <a:t>Edit Master text styles</a:t>
            </a:r>
          </a:p>
        </p:txBody>
      </p:sp>
    </p:spTree>
    <p:extLst>
      <p:ext uri="{BB962C8B-B14F-4D97-AF65-F5344CB8AC3E}">
        <p14:creationId xmlns:p14="http://schemas.microsoft.com/office/powerpoint/2010/main" val="439982214"/>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dirty="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dirty="0"/>
              <a:t>Edit Master text styles</a:t>
            </a:r>
          </a:p>
        </p:txBody>
      </p:sp>
    </p:spTree>
    <p:extLst>
      <p:ext uri="{BB962C8B-B14F-4D97-AF65-F5344CB8AC3E}">
        <p14:creationId xmlns:p14="http://schemas.microsoft.com/office/powerpoint/2010/main" val="2756165539"/>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3_Orange Background C">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solidFill>
                  <a:srgbClr val="004050"/>
                </a:solidFill>
              </a:defRPr>
            </a:lvl1pPr>
          </a:lstStyle>
          <a:p>
            <a:r>
              <a:rPr lang="en-US" noProof="0" dirty="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300" y="5768975"/>
            <a:ext cx="3824288" cy="714393"/>
          </a:xfrm>
        </p:spPr>
        <p:txBody>
          <a:bodyPr/>
          <a:lstStyle/>
          <a:p>
            <a:pPr lvl="0"/>
            <a:r>
              <a:rPr lang="en-US" dirty="0"/>
              <a:t>Edit Master text styles</a:t>
            </a:r>
          </a:p>
        </p:txBody>
      </p:sp>
    </p:spTree>
    <p:extLst>
      <p:ext uri="{BB962C8B-B14F-4D97-AF65-F5344CB8AC3E}">
        <p14:creationId xmlns:p14="http://schemas.microsoft.com/office/powerpoint/2010/main" val="2928394329"/>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01 Section Divider">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1" name="Title 1">
            <a:extLst>
              <a:ext uri="{FF2B5EF4-FFF2-40B4-BE49-F238E27FC236}">
                <a16:creationId xmlns:a16="http://schemas.microsoft.com/office/drawing/2014/main" id="{EBBB6D40-B4C9-8B4A-B2A6-126F64906376}"/>
              </a:ext>
            </a:extLst>
          </p:cNvPr>
          <p:cNvSpPr>
            <a:spLocks noGrp="1"/>
          </p:cNvSpPr>
          <p:nvPr>
            <p:ph type="ctrTitle"/>
          </p:nvPr>
        </p:nvSpPr>
        <p:spPr>
          <a:xfrm>
            <a:off x="384784" y="3433680"/>
            <a:ext cx="5627171" cy="2277604"/>
          </a:xfrm>
        </p:spPr>
        <p:txBody>
          <a:bodyPr anchor="b" anchorCtr="0">
            <a:noAutofit/>
          </a:bodyPr>
          <a:lstStyle>
            <a:lvl1pPr algn="l">
              <a:lnSpc>
                <a:spcPts val="6000"/>
              </a:lnSpc>
              <a:defRPr sz="5600">
                <a:solidFill>
                  <a:schemeClr val="bg1"/>
                </a:solidFill>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3451938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02 Section Divider">
    <p:bg>
      <p:bgPr>
        <a:solidFill>
          <a:schemeClr val="accent6"/>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3" name="Title 1">
            <a:extLst>
              <a:ext uri="{FF2B5EF4-FFF2-40B4-BE49-F238E27FC236}">
                <a16:creationId xmlns:a16="http://schemas.microsoft.com/office/drawing/2014/main" id="{EBBB6D40-B4C9-8B4A-B2A6-126F64906376}"/>
              </a:ext>
            </a:extLst>
          </p:cNvPr>
          <p:cNvSpPr>
            <a:spLocks noGrp="1"/>
          </p:cNvSpPr>
          <p:nvPr>
            <p:ph type="ctrTitle"/>
          </p:nvPr>
        </p:nvSpPr>
        <p:spPr>
          <a:xfrm>
            <a:off x="376238" y="1756434"/>
            <a:ext cx="5627171" cy="2277604"/>
          </a:xfrm>
        </p:spPr>
        <p:txBody>
          <a:bodyPr anchor="b" anchorCtr="0">
            <a:noAutofit/>
          </a:bodyPr>
          <a:lstStyle>
            <a:lvl1pPr algn="l">
              <a:lnSpc>
                <a:spcPts val="6000"/>
              </a:lnSpc>
              <a:defRPr sz="5600">
                <a:solidFill>
                  <a:schemeClr val="bg1"/>
                </a:solidFill>
              </a:defRPr>
            </a:lvl1pPr>
          </a:lstStyle>
          <a:p>
            <a:r>
              <a:rPr lang="en-US" noProof="0" dirty="0"/>
              <a:t>Click to edit Master title style</a:t>
            </a:r>
            <a:endParaRPr lang="en-GB" noProof="0" dirty="0"/>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 y="1897166"/>
            <a:ext cx="11479292" cy="4960834"/>
          </a:xfrm>
          <a:prstGeom prst="rect">
            <a:avLst/>
          </a:prstGeom>
        </p:spPr>
      </p:pic>
    </p:spTree>
    <p:extLst>
      <p:ext uri="{BB962C8B-B14F-4D97-AF65-F5344CB8AC3E}">
        <p14:creationId xmlns:p14="http://schemas.microsoft.com/office/powerpoint/2010/main" val="1254177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03 Section Divider">
    <p:bg>
      <p:bgPr>
        <a:solidFill>
          <a:schemeClr val="accent3"/>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pic>
        <p:nvPicPr>
          <p:cNvPr id="4" name="Picture 3"/>
          <p:cNvPicPr>
            <a:picLocks noChangeAspect="1"/>
          </p:cNvPicPr>
          <p:nvPr userDrawn="1"/>
        </p:nvPicPr>
        <p:blipFill rotWithShape="1">
          <a:blip r:embed="rId3">
            <a:extLst>
              <a:ext uri="{28A0092B-C50C-407E-A947-70E740481C1C}">
                <a14:useLocalDpi xmlns:a14="http://schemas.microsoft.com/office/drawing/2010/main" val="0"/>
              </a:ext>
            </a:extLst>
          </a:blip>
          <a:srcRect l="42453"/>
          <a:stretch/>
        </p:blipFill>
        <p:spPr>
          <a:xfrm>
            <a:off x="-1" y="2138695"/>
            <a:ext cx="11137643" cy="4973375"/>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5627171" cy="2277604"/>
          </a:xfrm>
        </p:spPr>
        <p:txBody>
          <a:bodyPr anchor="b" anchorCtr="0">
            <a:noAutofit/>
          </a:bodyPr>
          <a:lstStyle>
            <a:lvl1pPr algn="l">
              <a:lnSpc>
                <a:spcPts val="6000"/>
              </a:lnSpc>
              <a:defRPr sz="5600">
                <a:solidFill>
                  <a:schemeClr val="bg1"/>
                </a:solidFill>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29269145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04 Section Divider">
    <p:bg>
      <p:bgPr>
        <a:solidFill>
          <a:schemeClr val="accent4"/>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5"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5627171" cy="2277604"/>
          </a:xfrm>
        </p:spPr>
        <p:txBody>
          <a:bodyPr anchor="b" anchorCtr="0">
            <a:noAutofit/>
          </a:bodyPr>
          <a:lstStyle>
            <a:lvl1pPr algn="l">
              <a:lnSpc>
                <a:spcPts val="6000"/>
              </a:lnSpc>
              <a:defRPr sz="5600">
                <a:solidFill>
                  <a:schemeClr val="bg1"/>
                </a:solidFill>
              </a:defRPr>
            </a:lvl1pPr>
          </a:lstStyle>
          <a:p>
            <a:r>
              <a:rPr lang="en-US" noProof="0" dirty="0"/>
              <a:t>Click to edit Master title style</a:t>
            </a:r>
            <a:endParaRPr lang="en-GB" noProof="0" dirty="0"/>
          </a:p>
        </p:txBody>
      </p:sp>
      <p:pic>
        <p:nvPicPr>
          <p:cNvPr id="7" name="Picture 6"/>
          <p:cNvPicPr>
            <a:picLocks noChangeAspect="1"/>
          </p:cNvPicPr>
          <p:nvPr userDrawn="1"/>
        </p:nvPicPr>
        <p:blipFill rotWithShape="1">
          <a:blip r:embed="rId3">
            <a:biLevel thresh="25000"/>
            <a:extLst>
              <a:ext uri="{28A0092B-C50C-407E-A947-70E740481C1C}">
                <a14:useLocalDpi xmlns:a14="http://schemas.microsoft.com/office/drawing/2010/main" val="0"/>
              </a:ext>
            </a:extLst>
          </a:blip>
          <a:srcRect l="2277"/>
          <a:stretch/>
        </p:blipFill>
        <p:spPr>
          <a:xfrm>
            <a:off x="0" y="2294314"/>
            <a:ext cx="9545652" cy="4066446"/>
          </a:xfrm>
          <a:prstGeom prst="rect">
            <a:avLst/>
          </a:prstGeom>
        </p:spPr>
      </p:pic>
    </p:spTree>
    <p:extLst>
      <p:ext uri="{BB962C8B-B14F-4D97-AF65-F5344CB8AC3E}">
        <p14:creationId xmlns:p14="http://schemas.microsoft.com/office/powerpoint/2010/main" val="4113690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Teal">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dirty="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ontents or agenda">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6227288-3085-43EC-8D20-421F92CC5443}"/>
              </a:ext>
            </a:extLst>
          </p:cNvPr>
          <p:cNvSpPr/>
          <p:nvPr userDrawn="1"/>
        </p:nvSpPr>
        <p:spPr>
          <a:xfrm>
            <a:off x="0" y="0"/>
            <a:ext cx="12192000" cy="6858000"/>
          </a:xfrm>
          <a:prstGeom prst="rect">
            <a:avLst/>
          </a:prstGeom>
          <a:solidFill>
            <a:schemeClr val="accent1">
              <a:lumMod val="75000"/>
              <a:lumOff val="25000"/>
              <a:alpha val="9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solidFill>
                <a:schemeClr val="tx2"/>
              </a:solidFill>
            </a:endParaRPr>
          </a:p>
        </p:txBody>
      </p:sp>
      <p:sp>
        <p:nvSpPr>
          <p:cNvPr id="17" name="Content Placeholder 12">
            <a:extLst>
              <a:ext uri="{FF2B5EF4-FFF2-40B4-BE49-F238E27FC236}">
                <a16:creationId xmlns:a16="http://schemas.microsoft.com/office/drawing/2014/main" id="{D9A92CC3-EE40-4F63-8F66-B365FED2C26B}"/>
              </a:ext>
            </a:extLst>
          </p:cNvPr>
          <p:cNvSpPr>
            <a:spLocks noGrp="1"/>
          </p:cNvSpPr>
          <p:nvPr>
            <p:ph sz="quarter" idx="16"/>
          </p:nvPr>
        </p:nvSpPr>
        <p:spPr>
          <a:xfrm>
            <a:off x="386349" y="2733260"/>
            <a:ext cx="5963478" cy="3743139"/>
          </a:xfrm>
        </p:spPr>
        <p:txBody>
          <a:bodyPr>
            <a:noAutofit/>
          </a:bodyPr>
          <a:lstStyle>
            <a:lvl1pPr marL="342900" indent="-342900">
              <a:spcAft>
                <a:spcPts val="800"/>
              </a:spcAft>
              <a:buClr>
                <a:schemeClr val="bg1"/>
              </a:buClr>
              <a:buFont typeface="Arial" panose="020B0604020202020204" pitchFamily="34" charset="0"/>
              <a:buChar char="›"/>
              <a:defRPr b="0" baseline="0">
                <a:solidFill>
                  <a:schemeClr val="bg1"/>
                </a:solidFill>
                <a:latin typeface="Calibri" panose="020F0502020204030204" pitchFamily="34" charset="0"/>
                <a:cs typeface="Calibri" panose="020F0502020204030204" pitchFamily="34" charset="0"/>
              </a:defRPr>
            </a:lvl1pPr>
            <a:lvl2pPr marL="742950" indent="-285750">
              <a:spcAft>
                <a:spcPts val="800"/>
              </a:spcAft>
              <a:buClr>
                <a:schemeClr val="bg1"/>
              </a:buClr>
              <a:buFont typeface="Arial" panose="020B0604020202020204" pitchFamily="34" charset="0"/>
              <a:buChar char="›"/>
              <a:defRPr sz="1800" b="0" baseline="0">
                <a:solidFill>
                  <a:schemeClr val="bg1"/>
                </a:solidFill>
                <a:latin typeface="Calibri" panose="020F0502020204030204" pitchFamily="34" charset="0"/>
                <a:cs typeface="Calibri" panose="020F0502020204030204" pitchFamily="34" charset="0"/>
              </a:defRPr>
            </a:lvl2pPr>
            <a:lvl3pPr marL="1143000" indent="-228600">
              <a:spcAft>
                <a:spcPts val="800"/>
              </a:spcAft>
              <a:buClr>
                <a:schemeClr val="bg1"/>
              </a:buClr>
              <a:buFont typeface="Arial" panose="020B0604020202020204" pitchFamily="34" charset="0"/>
              <a:buChar char="›"/>
              <a:defRPr sz="1800" b="0" baseline="0">
                <a:solidFill>
                  <a:schemeClr val="bg1"/>
                </a:solidFill>
                <a:latin typeface="Calibri" panose="020F0502020204030204" pitchFamily="34" charset="0"/>
                <a:cs typeface="Calibri" panose="020F0502020204030204" pitchFamily="34" charset="0"/>
              </a:defRPr>
            </a:lvl3pPr>
            <a:lvl4pPr marL="1600200" indent="-228600">
              <a:spcAft>
                <a:spcPts val="800"/>
              </a:spcAft>
              <a:buClr>
                <a:schemeClr val="bg1"/>
              </a:buClr>
              <a:buFont typeface="Arial" panose="020B0604020202020204" pitchFamily="34" charset="0"/>
              <a:buChar char="›"/>
              <a:defRPr sz="1800" b="0" baseline="0">
                <a:solidFill>
                  <a:schemeClr val="bg1"/>
                </a:solidFill>
                <a:latin typeface="Calibri" panose="020F0502020204030204" pitchFamily="34" charset="0"/>
                <a:cs typeface="Calibri" panose="020F0502020204030204" pitchFamily="34" charset="0"/>
              </a:defRPr>
            </a:lvl4pPr>
            <a:lvl5pPr marL="2057400" indent="-228600">
              <a:spcAft>
                <a:spcPts val="800"/>
              </a:spcAft>
              <a:buClr>
                <a:schemeClr val="bg1"/>
              </a:buClr>
              <a:buFont typeface="Arial" panose="020B0604020202020204" pitchFamily="34" charset="0"/>
              <a:buChar char="›"/>
              <a:defRPr sz="1800" b="0" baseline="0">
                <a:solidFill>
                  <a:schemeClr val="bg1"/>
                </a:solidFill>
                <a:latin typeface="Calibri" panose="020F0502020204030204" pitchFamily="34" charset="0"/>
                <a:cs typeface="Calibri" panose="020F0502020204030204" pitchFamily="34" charset="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8" name="Title Placeholder 3">
            <a:extLst>
              <a:ext uri="{FF2B5EF4-FFF2-40B4-BE49-F238E27FC236}">
                <a16:creationId xmlns:a16="http://schemas.microsoft.com/office/drawing/2014/main" id="{D8B6CC33-AFDB-4D7B-9FC6-02424278212E}"/>
              </a:ext>
            </a:extLst>
          </p:cNvPr>
          <p:cNvSpPr>
            <a:spLocks noGrp="1"/>
          </p:cNvSpPr>
          <p:nvPr>
            <p:ph type="title" hasCustomPrompt="1"/>
          </p:nvPr>
        </p:nvSpPr>
        <p:spPr>
          <a:xfrm>
            <a:off x="386349" y="1921382"/>
            <a:ext cx="5973417" cy="626400"/>
          </a:xfrm>
          <a:prstGeom prst="rect">
            <a:avLst/>
          </a:prstGeom>
        </p:spPr>
        <p:txBody>
          <a:bodyPr vert="horz" lIns="91440" tIns="45720" rIns="91440" bIns="45720" rtlCol="0" anchor="b" anchorCtr="0">
            <a:noAutofit/>
          </a:bodyPr>
          <a:lstStyle>
            <a:lvl1pPr>
              <a:defRPr sz="4400" cap="all" baseline="0">
                <a:solidFill>
                  <a:schemeClr val="bg1"/>
                </a:solidFill>
              </a:defRPr>
            </a:lvl1pPr>
          </a:lstStyle>
          <a:p>
            <a:r>
              <a:rPr lang="en-GB" noProof="0" dirty="0"/>
              <a:t>Course times/ objectives/summary</a:t>
            </a:r>
          </a:p>
        </p:txBody>
      </p:sp>
      <p:pic>
        <p:nvPicPr>
          <p:cNvPr id="23"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pic>
        <p:nvPicPr>
          <p:cNvPr id="6" name="Picture 5">
            <a:extLst>
              <a:ext uri="{FF2B5EF4-FFF2-40B4-BE49-F238E27FC236}">
                <a16:creationId xmlns:a16="http://schemas.microsoft.com/office/drawing/2014/main" id="{D180B5C5-8DF1-4B01-815E-5D1D1A3758BA}"/>
              </a:ext>
            </a:extLst>
          </p:cNvPr>
          <p:cNvPicPr>
            <a:picLocks noChangeAspect="1"/>
          </p:cNvPicPr>
          <p:nvPr userDrawn="1"/>
        </p:nvPicPr>
        <p:blipFill rotWithShape="1">
          <a:blip r:embed="rId4">
            <a:duotone>
              <a:schemeClr val="bg2">
                <a:shade val="45000"/>
                <a:satMod val="135000"/>
              </a:schemeClr>
              <a:prstClr val="white"/>
            </a:duotone>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Tree>
    <p:extLst>
      <p:ext uri="{BB962C8B-B14F-4D97-AF65-F5344CB8AC3E}">
        <p14:creationId xmlns:p14="http://schemas.microsoft.com/office/powerpoint/2010/main" val="3755038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ext Slide A">
    <p:spTree>
      <p:nvGrpSpPr>
        <p:cNvPr id="1" name=""/>
        <p:cNvGrpSpPr/>
        <p:nvPr/>
      </p:nvGrpSpPr>
      <p:grpSpPr>
        <a:xfrm>
          <a:off x="0" y="0"/>
          <a:ext cx="0" cy="0"/>
          <a:chOff x="0" y="0"/>
          <a:chExt cx="0" cy="0"/>
        </a:xfrm>
      </p:grpSpPr>
      <p:pic>
        <p:nvPicPr>
          <p:cNvPr id="40" name="Picture 39"/>
          <p:cNvPicPr>
            <a:picLocks noChangeAspect="1"/>
          </p:cNvPicPr>
          <p:nvPr userDrawn="1"/>
        </p:nvPicPr>
        <p:blipFill rotWithShape="1">
          <a:blip r:embed="rId2">
            <a:extLst>
              <a:ext uri="{28A0092B-C50C-407E-A947-70E740481C1C}">
                <a14:useLocalDpi xmlns:a14="http://schemas.microsoft.com/office/drawing/2010/main" val="0"/>
              </a:ext>
            </a:extLst>
          </a:blip>
          <a:srcRect l="42453"/>
          <a:stretch/>
        </p:blipFill>
        <p:spPr>
          <a:xfrm>
            <a:off x="0" y="3432381"/>
            <a:ext cx="5788325" cy="2584704"/>
          </a:xfrm>
          <a:prstGeom prst="rect">
            <a:avLst/>
          </a:prstGeom>
        </p:spPr>
      </p:pic>
      <p:sp>
        <p:nvSpPr>
          <p:cNvPr id="3" name="Text Placeholder 2"/>
          <p:cNvSpPr>
            <a:spLocks noGrp="1"/>
          </p:cNvSpPr>
          <p:nvPr>
            <p:ph type="body" sz="quarter" idx="10" hasCustomPrompt="1"/>
          </p:nvPr>
        </p:nvSpPr>
        <p:spPr>
          <a:xfrm>
            <a:off x="384784" y="1242034"/>
            <a:ext cx="3694112" cy="1962150"/>
          </a:xfrm>
        </p:spPr>
        <p:txBody>
          <a:bodyPr/>
          <a:lstStyle>
            <a:lvl1pPr marL="0" indent="0">
              <a:lnSpc>
                <a:spcPct val="90000"/>
              </a:lnSpc>
              <a:spcAft>
                <a:spcPts val="0"/>
              </a:spcAft>
              <a:buFont typeface="Arial" panose="020B0604020202020204" pitchFamily="34" charset="0"/>
              <a:buNone/>
              <a:defRPr sz="40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5" name="Text Placeholder 4"/>
          <p:cNvSpPr>
            <a:spLocks noGrp="1"/>
          </p:cNvSpPr>
          <p:nvPr>
            <p:ph type="body" sz="quarter" idx="11" hasCustomPrompt="1"/>
          </p:nvPr>
        </p:nvSpPr>
        <p:spPr>
          <a:xfrm>
            <a:off x="6195034" y="3432175"/>
            <a:ext cx="5621337" cy="3046413"/>
          </a:xfrm>
        </p:spPr>
        <p:txBody>
          <a:bodyPr/>
          <a:lstStyle>
            <a:lvl1pPr marL="270000" indent="-270000">
              <a:buFont typeface="Arial" panose="020B0604020202020204" pitchFamily="34" charset="0"/>
              <a:buChar char="•"/>
              <a:defRPr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4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1">
              <a:lnSpc>
                <a:spcPct val="100000"/>
              </a:lnSpc>
              <a:spcAft>
                <a:spcPts val="1200"/>
              </a:spcAft>
              <a:buFont typeface="Arial" panose="020B0604020202020204" pitchFamily="34" charset="0"/>
              <a:buChar char="•"/>
            </a:pPr>
            <a:r>
              <a:rPr lang="en-GB" dirty="0"/>
              <a:t>Text to sit here</a:t>
            </a:r>
          </a:p>
          <a:p>
            <a:pPr lvl="1">
              <a:lnSpc>
                <a:spcPct val="100000"/>
              </a:lnSpc>
              <a:spcAft>
                <a:spcPts val="1200"/>
              </a:spcAft>
              <a:buFont typeface="Arial" panose="020B0604020202020204" pitchFamily="34" charset="0"/>
              <a:buChar cha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dirty="0"/>
              <a:t>Text to sit here</a:t>
            </a:r>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a:p>
            <a:pPr lvl="1">
              <a:lnSpc>
                <a:spcPct val="100000"/>
              </a:lnSpc>
              <a:spcAft>
                <a:spcPts val="1200"/>
              </a:spcAft>
              <a:buFont typeface="Arial" panose="020B0604020202020204" pitchFamily="34" charset="0"/>
              <a:buChar char="•"/>
            </a:pPr>
            <a:endParaRPr lang="en-GB" dirty="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270624071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ext Slide B">
    <p:spTree>
      <p:nvGrpSpPr>
        <p:cNvPr id="1" name=""/>
        <p:cNvGrpSpPr/>
        <p:nvPr/>
      </p:nvGrpSpPr>
      <p:grpSpPr>
        <a:xfrm>
          <a:off x="0" y="0"/>
          <a:ext cx="0" cy="0"/>
          <a:chOff x="0" y="0"/>
          <a:chExt cx="0" cy="0"/>
        </a:xfrm>
      </p:grpSpPr>
      <p:sp>
        <p:nvSpPr>
          <p:cNvPr id="14" name="Text Placeholder 2"/>
          <p:cNvSpPr>
            <a:spLocks noGrp="1"/>
          </p:cNvSpPr>
          <p:nvPr>
            <p:ph type="body" sz="quarter" idx="10" hasCustomPrompt="1"/>
          </p:nvPr>
        </p:nvSpPr>
        <p:spPr>
          <a:xfrm>
            <a:off x="380832" y="1242034"/>
            <a:ext cx="2721143" cy="1962150"/>
          </a:xfrm>
        </p:spPr>
        <p:txBody>
          <a:bodyPr/>
          <a:lstStyle>
            <a:lvl1pPr marL="0" indent="0">
              <a:lnSpc>
                <a:spcPct val="90000"/>
              </a:lnSpc>
              <a:spcAft>
                <a:spcPts val="0"/>
              </a:spcAft>
              <a:buFont typeface="Arial" panose="020B0604020202020204" pitchFamily="34" charset="0"/>
              <a:buNone/>
              <a:defRPr sz="3600" cap="none" baseline="0">
                <a:solidFill>
                  <a:srgbClr val="FF004C"/>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a:t>
            </a:r>
            <a:br>
              <a:rPr lang="en-US" dirty="0"/>
            </a:br>
            <a:r>
              <a:rPr lang="en-US" dirty="0"/>
              <a:t>here</a:t>
            </a:r>
          </a:p>
        </p:txBody>
      </p:sp>
      <p:sp>
        <p:nvSpPr>
          <p:cNvPr id="18" name="Text Placeholder 4"/>
          <p:cNvSpPr>
            <a:spLocks noGrp="1"/>
          </p:cNvSpPr>
          <p:nvPr>
            <p:ph type="body" sz="quarter" idx="15" hasCustomPrompt="1"/>
          </p:nvPr>
        </p:nvSpPr>
        <p:spPr>
          <a:xfrm>
            <a:off x="3293084" y="2366057"/>
            <a:ext cx="2719387"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9" name="Text Placeholder 4"/>
          <p:cNvSpPr>
            <a:spLocks noGrp="1"/>
          </p:cNvSpPr>
          <p:nvPr>
            <p:ph type="body" sz="quarter" idx="16" hasCustomPrompt="1"/>
          </p:nvPr>
        </p:nvSpPr>
        <p:spPr>
          <a:xfrm>
            <a:off x="6195034" y="2366057"/>
            <a:ext cx="2710841"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20" name="Text Placeholder 4"/>
          <p:cNvSpPr>
            <a:spLocks noGrp="1"/>
          </p:cNvSpPr>
          <p:nvPr>
            <p:ph type="body" sz="quarter" idx="17" hasCustomPrompt="1"/>
          </p:nvPr>
        </p:nvSpPr>
        <p:spPr>
          <a:xfrm>
            <a:off x="9094769" y="2366057"/>
            <a:ext cx="2719387"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22" name="Picture Placeholder 21"/>
          <p:cNvSpPr>
            <a:spLocks noGrp="1"/>
          </p:cNvSpPr>
          <p:nvPr>
            <p:ph type="pic" sz="quarter" idx="18" hasCustomPrompt="1"/>
          </p:nvPr>
        </p:nvSpPr>
        <p:spPr>
          <a:xfrm>
            <a:off x="3284538" y="1233488"/>
            <a:ext cx="785813" cy="785812"/>
          </a:xfrm>
        </p:spPr>
        <p:txBody>
          <a:bodyPr/>
          <a:lstStyle>
            <a:lvl1pPr marL="0" indent="0">
              <a:buNone/>
              <a:defRPr/>
            </a:lvl1pPr>
          </a:lstStyle>
          <a:p>
            <a:r>
              <a:rPr lang="en-GB" dirty="0"/>
              <a:t>icon</a:t>
            </a:r>
          </a:p>
        </p:txBody>
      </p:sp>
      <p:sp>
        <p:nvSpPr>
          <p:cNvPr id="23" name="Picture Placeholder 21"/>
          <p:cNvSpPr>
            <a:spLocks noGrp="1"/>
          </p:cNvSpPr>
          <p:nvPr>
            <p:ph type="pic" sz="quarter" idx="19" hasCustomPrompt="1"/>
          </p:nvPr>
        </p:nvSpPr>
        <p:spPr>
          <a:xfrm>
            <a:off x="6186488" y="1226412"/>
            <a:ext cx="785813" cy="785812"/>
          </a:xfrm>
        </p:spPr>
        <p:txBody>
          <a:bodyPr/>
          <a:lstStyle>
            <a:lvl1pPr marL="0" indent="0">
              <a:buNone/>
              <a:defRPr/>
            </a:lvl1pPr>
          </a:lstStyle>
          <a:p>
            <a:r>
              <a:rPr lang="en-GB" dirty="0"/>
              <a:t>icon</a:t>
            </a:r>
          </a:p>
        </p:txBody>
      </p:sp>
      <p:sp>
        <p:nvSpPr>
          <p:cNvPr id="24" name="Picture Placeholder 21"/>
          <p:cNvSpPr>
            <a:spLocks noGrp="1"/>
          </p:cNvSpPr>
          <p:nvPr>
            <p:ph type="pic" sz="quarter" idx="20" hasCustomPrompt="1"/>
          </p:nvPr>
        </p:nvSpPr>
        <p:spPr>
          <a:xfrm>
            <a:off x="9094769" y="1233488"/>
            <a:ext cx="785813" cy="785812"/>
          </a:xfrm>
        </p:spPr>
        <p:txBody>
          <a:bodyPr/>
          <a:lstStyle>
            <a:lvl1pPr marL="0" indent="0">
              <a:buNone/>
              <a:defRPr/>
            </a:lvl1pPr>
          </a:lstStyle>
          <a:p>
            <a:r>
              <a:rPr lang="en-GB" dirty="0"/>
              <a:t>icon</a:t>
            </a:r>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417289020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8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l="5635"/>
          <a:stretch/>
        </p:blipFill>
        <p:spPr>
          <a:xfrm>
            <a:off x="0" y="4435268"/>
            <a:ext cx="4722378" cy="1628175"/>
          </a:xfrm>
          <a:prstGeom prst="rect">
            <a:avLst/>
          </a:prstGeom>
        </p:spPr>
      </p:pic>
    </p:spTree>
    <p:extLst>
      <p:ext uri="{BB962C8B-B14F-4D97-AF65-F5344CB8AC3E}">
        <p14:creationId xmlns:p14="http://schemas.microsoft.com/office/powerpoint/2010/main" val="320385926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Text Slide - With side bar C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8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7" name="Text Placeholder 4"/>
          <p:cNvSpPr>
            <a:spLocks noGrp="1"/>
          </p:cNvSpPr>
          <p:nvPr>
            <p:ph type="body" sz="quarter" idx="15" hasCustomPrompt="1"/>
          </p:nvPr>
        </p:nvSpPr>
        <p:spPr>
          <a:xfrm>
            <a:off x="5037138"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Text Placeholder 4"/>
          <p:cNvSpPr>
            <a:spLocks noGrp="1"/>
          </p:cNvSpPr>
          <p:nvPr>
            <p:ph type="body" sz="quarter" idx="16" hasCustomPrompt="1"/>
          </p:nvPr>
        </p:nvSpPr>
        <p:spPr>
          <a:xfrm>
            <a:off x="8517222"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6238" y="4446884"/>
            <a:ext cx="4375225" cy="1964632"/>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133153472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ext Slide - With side bar B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2277"/>
          <a:stretch/>
        </p:blipFill>
        <p:spPr>
          <a:xfrm>
            <a:off x="0" y="4485899"/>
            <a:ext cx="4401082" cy="1874860"/>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8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7"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982254041"/>
      </p:ext>
    </p:extLst>
  </p:cSld>
  <p:clrMapOvr>
    <a:masterClrMapping/>
  </p:clrMapOvr>
  <p:extLst>
    <p:ext uri="{DCECCB84-F9BA-43D5-87BE-67443E8EF086}">
      <p15:sldGuideLst xmlns:p15="http://schemas.microsoft.com/office/powerpoint/2012/main">
        <p15:guide id="1" orient="horz" pos="845"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ext Slide - With side bar B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F0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7531" y="4614727"/>
            <a:ext cx="4244154" cy="1944001"/>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8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Text Placeholder 4"/>
          <p:cNvSpPr>
            <a:spLocks noGrp="1"/>
          </p:cNvSpPr>
          <p:nvPr>
            <p:ph type="body" sz="quarter" idx="16" hasCustomPrompt="1"/>
          </p:nvPr>
        </p:nvSpPr>
        <p:spPr>
          <a:xfrm>
            <a:off x="8120063" y="1349984"/>
            <a:ext cx="290195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250600754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ext Slide C">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90616" y="930001"/>
            <a:ext cx="6306432" cy="1739432"/>
          </a:xfrm>
          <a:prstGeom prst="rect">
            <a:avLst/>
          </a:prstGeom>
        </p:spPr>
      </p:pic>
      <p:sp>
        <p:nvSpPr>
          <p:cNvPr id="7" name="Text Placeholder 2"/>
          <p:cNvSpPr>
            <a:spLocks noGrp="1"/>
          </p:cNvSpPr>
          <p:nvPr>
            <p:ph type="body" sz="quarter" idx="10" hasCustomPrompt="1"/>
          </p:nvPr>
        </p:nvSpPr>
        <p:spPr>
          <a:xfrm>
            <a:off x="384784" y="1242034"/>
            <a:ext cx="4834916" cy="1962150"/>
          </a:xfrm>
        </p:spPr>
        <p:txBody>
          <a:bodyPr/>
          <a:lstStyle>
            <a:lvl1pPr marL="0" indent="0">
              <a:lnSpc>
                <a:spcPct val="90000"/>
              </a:lnSpc>
              <a:spcAft>
                <a:spcPts val="0"/>
              </a:spcAft>
              <a:buFont typeface="Arial" panose="020B0604020202020204" pitchFamily="34" charset="0"/>
              <a:buNone/>
              <a:defRPr sz="40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3" name="Text Placeholder 2"/>
          <p:cNvSpPr>
            <a:spLocks noGrp="1"/>
          </p:cNvSpPr>
          <p:nvPr>
            <p:ph type="body" sz="quarter" idx="11"/>
          </p:nvPr>
        </p:nvSpPr>
        <p:spPr>
          <a:xfrm>
            <a:off x="6186488" y="3429000"/>
            <a:ext cx="5621337" cy="3049588"/>
          </a:xfrm>
        </p:spPr>
        <p:txBody>
          <a:bodyPr/>
          <a:lstStyle>
            <a:lvl1pPr marL="0" indent="0">
              <a:lnSpc>
                <a:spcPct val="100000"/>
              </a:lnSpc>
              <a:buFont typeface="Arial" panose="020B0604020202020204" pitchFamily="34" charset="0"/>
              <a:buNone/>
              <a:defRPr b="0"/>
            </a:lvl1pPr>
            <a:lvl2pPr marL="180000" indent="-180000">
              <a:lnSpc>
                <a:spcPct val="100000"/>
              </a:lnSpc>
              <a:buFont typeface="Arial" panose="020B0604020202020204" pitchFamily="34" charset="0"/>
              <a:buChar char="•"/>
              <a:defRPr sz="1400"/>
            </a:lvl2pPr>
          </a:lstStyle>
          <a:p>
            <a:pPr lvl="0"/>
            <a:r>
              <a:rPr lang="en-US"/>
              <a:t>Edit Master text styles</a:t>
            </a:r>
          </a:p>
          <a:p>
            <a:pPr lvl="1"/>
            <a:r>
              <a:rPr lang="en-US"/>
              <a:t>Second level</a:t>
            </a:r>
          </a:p>
        </p:txBody>
      </p:sp>
      <p:sp>
        <p:nvSpPr>
          <p:cNvPr id="10" name="Text Placeholder 2"/>
          <p:cNvSpPr>
            <a:spLocks noGrp="1"/>
          </p:cNvSpPr>
          <p:nvPr>
            <p:ph type="body" sz="quarter" idx="12"/>
          </p:nvPr>
        </p:nvSpPr>
        <p:spPr>
          <a:xfrm>
            <a:off x="384784" y="3438258"/>
            <a:ext cx="5621337" cy="3049588"/>
          </a:xfrm>
        </p:spPr>
        <p:txBody>
          <a:bodyPr/>
          <a:lstStyle>
            <a:lvl1pPr marL="0" indent="0">
              <a:lnSpc>
                <a:spcPct val="100000"/>
              </a:lnSpc>
              <a:buFont typeface="Arial" panose="020B0604020202020204" pitchFamily="34" charset="0"/>
              <a:buNone/>
              <a:defRPr b="0"/>
            </a:lvl1pPr>
            <a:lvl2pPr marL="180000" indent="-180000">
              <a:lnSpc>
                <a:spcPct val="100000"/>
              </a:lnSpc>
              <a:buFont typeface="Arial" panose="020B0604020202020204" pitchFamily="34" charset="0"/>
              <a:buChar char="•"/>
              <a:defRPr sz="1400"/>
            </a:lvl2pPr>
          </a:lstStyle>
          <a:p>
            <a:pPr lvl="0"/>
            <a:r>
              <a:rPr lang="en-US"/>
              <a:t>Edit Master text styles</a:t>
            </a:r>
          </a:p>
          <a:p>
            <a:pPr lvl="1"/>
            <a:r>
              <a:rPr lang="en-US"/>
              <a:t>Second level</a:t>
            </a:r>
          </a:p>
        </p:txBody>
      </p:sp>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1403143956"/>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12" name="Text Placeholder 2"/>
          <p:cNvSpPr>
            <a:spLocks noGrp="1"/>
          </p:cNvSpPr>
          <p:nvPr>
            <p:ph type="body" sz="quarter" idx="10" hasCustomPrompt="1"/>
          </p:nvPr>
        </p:nvSpPr>
        <p:spPr>
          <a:xfrm>
            <a:off x="384784" y="1242034"/>
            <a:ext cx="3683110" cy="3654706"/>
          </a:xfrm>
        </p:spPr>
        <p:txBody>
          <a:bodyPr/>
          <a:lstStyle>
            <a:lvl1pPr marL="0" indent="0">
              <a:lnSpc>
                <a:spcPct val="90000"/>
              </a:lnSpc>
              <a:spcAft>
                <a:spcPts val="0"/>
              </a:spcAft>
              <a:buFont typeface="Arial" panose="020B0604020202020204" pitchFamily="34" charset="0"/>
              <a:buNone/>
              <a:defRPr sz="4000" cap="none" baseline="0">
                <a:solidFill>
                  <a:srgbClr val="7F007D"/>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a:t>
            </a:r>
            <a:br>
              <a:rPr lang="en-US" dirty="0"/>
            </a:br>
            <a:r>
              <a:rPr lang="en-US" dirty="0"/>
              <a:t>to sit here</a:t>
            </a:r>
          </a:p>
        </p:txBody>
      </p:sp>
      <p:sp>
        <p:nvSpPr>
          <p:cNvPr id="3" name="Picture Placeholder 2"/>
          <p:cNvSpPr>
            <a:spLocks noGrp="1"/>
          </p:cNvSpPr>
          <p:nvPr>
            <p:ph type="pic" sz="quarter" idx="11" hasCustomPrompt="1"/>
          </p:nvPr>
        </p:nvSpPr>
        <p:spPr>
          <a:xfrm>
            <a:off x="4251325" y="2111375"/>
            <a:ext cx="1055688" cy="1055688"/>
          </a:xfrm>
        </p:spPr>
        <p:txBody>
          <a:bodyPr/>
          <a:lstStyle>
            <a:lvl1pPr marL="0" indent="0">
              <a:buNone/>
              <a:defRPr/>
            </a:lvl1pPr>
          </a:lstStyle>
          <a:p>
            <a:r>
              <a:rPr lang="en-GB" dirty="0"/>
              <a:t>Icon</a:t>
            </a:r>
          </a:p>
        </p:txBody>
      </p:sp>
      <p:sp>
        <p:nvSpPr>
          <p:cNvPr id="22" name="Picture Placeholder 2"/>
          <p:cNvSpPr>
            <a:spLocks noGrp="1"/>
          </p:cNvSpPr>
          <p:nvPr>
            <p:ph type="pic" sz="quarter" idx="12" hasCustomPrompt="1"/>
          </p:nvPr>
        </p:nvSpPr>
        <p:spPr>
          <a:xfrm>
            <a:off x="6186488" y="2111375"/>
            <a:ext cx="1055688" cy="1055688"/>
          </a:xfrm>
        </p:spPr>
        <p:txBody>
          <a:bodyPr/>
          <a:lstStyle>
            <a:lvl1pPr marL="0" indent="0">
              <a:buNone/>
              <a:defRPr/>
            </a:lvl1pPr>
          </a:lstStyle>
          <a:p>
            <a:r>
              <a:rPr lang="en-GB" dirty="0"/>
              <a:t>Icon</a:t>
            </a:r>
          </a:p>
        </p:txBody>
      </p:sp>
      <p:sp>
        <p:nvSpPr>
          <p:cNvPr id="23" name="Picture Placeholder 2"/>
          <p:cNvSpPr>
            <a:spLocks noGrp="1"/>
          </p:cNvSpPr>
          <p:nvPr>
            <p:ph type="pic" sz="quarter" idx="13" hasCustomPrompt="1"/>
          </p:nvPr>
        </p:nvSpPr>
        <p:spPr>
          <a:xfrm>
            <a:off x="8120063" y="2111375"/>
            <a:ext cx="1055688" cy="1055688"/>
          </a:xfrm>
        </p:spPr>
        <p:txBody>
          <a:bodyPr/>
          <a:lstStyle>
            <a:lvl1pPr marL="0" indent="0">
              <a:buNone/>
              <a:defRPr/>
            </a:lvl1pPr>
          </a:lstStyle>
          <a:p>
            <a:r>
              <a:rPr lang="en-GB" dirty="0"/>
              <a:t>Icon</a:t>
            </a:r>
          </a:p>
        </p:txBody>
      </p:sp>
      <p:sp>
        <p:nvSpPr>
          <p:cNvPr id="25" name="Picture Placeholder 2"/>
          <p:cNvSpPr>
            <a:spLocks noGrp="1"/>
          </p:cNvSpPr>
          <p:nvPr>
            <p:ph type="pic" sz="quarter" idx="14" hasCustomPrompt="1"/>
          </p:nvPr>
        </p:nvSpPr>
        <p:spPr>
          <a:xfrm>
            <a:off x="10056094" y="2111375"/>
            <a:ext cx="1055688" cy="1055688"/>
          </a:xfrm>
        </p:spPr>
        <p:txBody>
          <a:bodyPr/>
          <a:lstStyle>
            <a:lvl1pPr marL="0" indent="0">
              <a:buNone/>
              <a:defRPr/>
            </a:lvl1pPr>
          </a:lstStyle>
          <a:p>
            <a:r>
              <a:rPr lang="en-GB" dirty="0"/>
              <a:t>Icon</a:t>
            </a:r>
          </a:p>
        </p:txBody>
      </p:sp>
      <p:sp>
        <p:nvSpPr>
          <p:cNvPr id="5" name="Text Placeholder 4"/>
          <p:cNvSpPr>
            <a:spLocks noGrp="1"/>
          </p:cNvSpPr>
          <p:nvPr>
            <p:ph type="body" sz="quarter" idx="15"/>
          </p:nvPr>
        </p:nvSpPr>
        <p:spPr>
          <a:xfrm>
            <a:off x="6186488"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sp>
        <p:nvSpPr>
          <p:cNvPr id="26" name="Text Placeholder 4"/>
          <p:cNvSpPr>
            <a:spLocks noGrp="1"/>
          </p:cNvSpPr>
          <p:nvPr>
            <p:ph type="body" sz="quarter" idx="16"/>
          </p:nvPr>
        </p:nvSpPr>
        <p:spPr>
          <a:xfrm>
            <a:off x="4251325"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sp>
        <p:nvSpPr>
          <p:cNvPr id="27" name="Text Placeholder 4"/>
          <p:cNvSpPr>
            <a:spLocks noGrp="1"/>
          </p:cNvSpPr>
          <p:nvPr>
            <p:ph type="body" sz="quarter" idx="17"/>
          </p:nvPr>
        </p:nvSpPr>
        <p:spPr>
          <a:xfrm>
            <a:off x="8120063"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sp>
        <p:nvSpPr>
          <p:cNvPr id="28" name="Text Placeholder 4"/>
          <p:cNvSpPr>
            <a:spLocks noGrp="1"/>
          </p:cNvSpPr>
          <p:nvPr>
            <p:ph type="body" sz="quarter" idx="18"/>
          </p:nvPr>
        </p:nvSpPr>
        <p:spPr>
          <a:xfrm>
            <a:off x="10056094" y="3429000"/>
            <a:ext cx="1752600" cy="3049588"/>
          </a:xfrm>
        </p:spPr>
        <p:txBody>
          <a:bodyPr/>
          <a:lstStyle>
            <a:lvl1pPr marL="0" indent="0">
              <a:lnSpc>
                <a:spcPct val="90000"/>
              </a:lnSpc>
              <a:buNone/>
              <a:defRPr/>
            </a:lvl1pPr>
            <a:lvl2pPr marL="0" indent="0">
              <a:lnSpc>
                <a:spcPct val="100000"/>
              </a:lnSpc>
              <a:buNone/>
              <a:defRPr/>
            </a:lvl2pPr>
          </a:lstStyle>
          <a:p>
            <a:pPr lvl="0"/>
            <a:r>
              <a:rPr lang="en-US"/>
              <a:t>Edit Master text styles</a:t>
            </a:r>
          </a:p>
          <a:p>
            <a:pPr lvl="1"/>
            <a:r>
              <a:rPr lang="en-US"/>
              <a:t>Second level</a:t>
            </a:r>
          </a:p>
        </p:txBody>
      </p:sp>
      <p:pic>
        <p:nvPicPr>
          <p:cNvPr id="13"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551745423"/>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357921" y="1240172"/>
            <a:ext cx="9483118" cy="520262"/>
          </a:xfrm>
        </p:spPr>
        <p:txBody>
          <a:bodyPr/>
          <a:lstStyle>
            <a:lvl1pPr marL="0" indent="0">
              <a:lnSpc>
                <a:spcPct val="9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to sit here</a:t>
            </a:r>
          </a:p>
        </p:txBody>
      </p:sp>
      <p:sp>
        <p:nvSpPr>
          <p:cNvPr id="6" name="Text Placeholder 7"/>
          <p:cNvSpPr>
            <a:spLocks noGrp="1"/>
          </p:cNvSpPr>
          <p:nvPr>
            <p:ph type="body" sz="quarter" idx="11"/>
          </p:nvPr>
        </p:nvSpPr>
        <p:spPr>
          <a:xfrm>
            <a:off x="1357921" y="2102264"/>
            <a:ext cx="9483117"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12588995"/>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dirty="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9746"/>
            <a:ext cx="6604609" cy="685800"/>
          </a:xfrm>
        </p:spPr>
        <p:txBody>
          <a:bodyPr/>
          <a:lstStyle>
            <a:lvl1pPr>
              <a:defRPr baseline="0"/>
            </a:lvl1pPr>
          </a:lstStyle>
          <a:p>
            <a:pPr lvl="0"/>
            <a:r>
              <a:rPr lang="en-US" dirty="0"/>
              <a:t>Subtitle here</a:t>
            </a:r>
          </a:p>
        </p:txBody>
      </p:sp>
      <p:pic>
        <p:nvPicPr>
          <p:cNvPr id="7" name="Picture 6"/>
          <p:cNvPicPr>
            <a:picLocks noChangeAspect="1"/>
          </p:cNvPicPr>
          <p:nvPr userDrawn="1"/>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Tree>
    <p:extLst>
      <p:ext uri="{BB962C8B-B14F-4D97-AF65-F5344CB8AC3E}">
        <p14:creationId xmlns:p14="http://schemas.microsoft.com/office/powerpoint/2010/main" val="390707301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6195079" y="2102264"/>
            <a:ext cx="4645959"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p:cNvSpPr>
            <a:spLocks noGrp="1"/>
          </p:cNvSpPr>
          <p:nvPr>
            <p:ph type="body" sz="quarter" idx="11"/>
          </p:nvPr>
        </p:nvSpPr>
        <p:spPr>
          <a:xfrm>
            <a:off x="1357921" y="2102264"/>
            <a:ext cx="4646004" cy="4376323"/>
          </a:xfrm>
        </p:spPr>
        <p:txBody>
          <a:bodyPr/>
          <a:lstStyle>
            <a:lvl1pPr marL="0" indent="0">
              <a:buFont typeface="Arial" panose="020B0604020202020204" pitchFamily="34" charset="0"/>
              <a:buNone/>
              <a:defRPr/>
            </a:lvl1pPr>
            <a:lvl2pPr marL="171450" indent="-171450">
              <a:buFont typeface="Arial" panose="020B0604020202020204" pitchFamily="34" charset="0"/>
              <a:buChar char="•"/>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
          <p:cNvSpPr>
            <a:spLocks noGrp="1"/>
          </p:cNvSpPr>
          <p:nvPr>
            <p:ph type="body" sz="quarter" idx="12" hasCustomPrompt="1"/>
          </p:nvPr>
        </p:nvSpPr>
        <p:spPr>
          <a:xfrm>
            <a:off x="1357920" y="1240172"/>
            <a:ext cx="9491663" cy="520262"/>
          </a:xfrm>
        </p:spPr>
        <p:txBody>
          <a:bodyPr/>
          <a:lstStyle>
            <a:lvl1pPr marL="0" indent="0">
              <a:lnSpc>
                <a:spcPct val="9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Page title to sit here</a:t>
            </a:r>
          </a:p>
        </p:txBody>
      </p:sp>
    </p:spTree>
    <p:extLst>
      <p:ext uri="{BB962C8B-B14F-4D97-AF65-F5344CB8AC3E}">
        <p14:creationId xmlns:p14="http://schemas.microsoft.com/office/powerpoint/2010/main" val="294380888"/>
      </p:ext>
    </p:extLst>
  </p:cSld>
  <p:clrMapOvr>
    <a:masterClrMapping/>
  </p:clrMapOvr>
  <p:extLst>
    <p:ext uri="{DCECCB84-F9BA-43D5-87BE-67443E8EF086}">
      <p15:sldGuideLst xmlns:p15="http://schemas.microsoft.com/office/powerpoint/2012/main">
        <p15:guide id="1" orient="horz" pos="777"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_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DF09CBD-F5C3-41DF-80FE-C76C1F10FAD7}"/>
              </a:ext>
            </a:extLst>
          </p:cNvPr>
          <p:cNvSpPr/>
          <p:nvPr userDrawn="1"/>
        </p:nvSpPr>
        <p:spPr>
          <a:xfrm>
            <a:off x="-1068" y="0"/>
            <a:ext cx="99238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 name="Graphic 31">
            <a:extLst>
              <a:ext uri="{FF2B5EF4-FFF2-40B4-BE49-F238E27FC236}">
                <a16:creationId xmlns:a16="http://schemas.microsoft.com/office/drawing/2014/main" id="{14249E1D-FE86-4D9E-8502-E6D57FABB97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77670" y="63442"/>
            <a:ext cx="776377" cy="483079"/>
          </a:xfrm>
          <a:prstGeom prst="rect">
            <a:avLst/>
          </a:prstGeom>
        </p:spPr>
      </p:pic>
      <p:sp>
        <p:nvSpPr>
          <p:cNvPr id="4" name="Text Placeholder 2">
            <a:extLst>
              <a:ext uri="{FF2B5EF4-FFF2-40B4-BE49-F238E27FC236}">
                <a16:creationId xmlns:a16="http://schemas.microsoft.com/office/drawing/2014/main" id="{0932FF2E-60A5-4034-9696-1ED43651CD2E}"/>
              </a:ext>
            </a:extLst>
          </p:cNvPr>
          <p:cNvSpPr>
            <a:spLocks noGrp="1"/>
          </p:cNvSpPr>
          <p:nvPr>
            <p:ph type="body" sz="quarter" idx="10" hasCustomPrompt="1"/>
          </p:nvPr>
        </p:nvSpPr>
        <p:spPr>
          <a:xfrm>
            <a:off x="101484" y="416607"/>
            <a:ext cx="776377" cy="6024785"/>
          </a:xfrm>
        </p:spPr>
        <p:txBody>
          <a:bodyPr vert="vert270" anchor="ctr"/>
          <a:lstStyle>
            <a:lvl1pPr marL="0" indent="0" algn="ctr">
              <a:lnSpc>
                <a:spcPct val="90000"/>
              </a:lnSpc>
              <a:spcAft>
                <a:spcPts val="0"/>
              </a:spcAft>
              <a:buFont typeface="Arial" panose="020B0604020202020204" pitchFamily="34" charset="0"/>
              <a:buNone/>
              <a:defRPr sz="24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Tree>
    <p:extLst>
      <p:ext uri="{BB962C8B-B14F-4D97-AF65-F5344CB8AC3E}">
        <p14:creationId xmlns:p14="http://schemas.microsoft.com/office/powerpoint/2010/main" val="23615138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ractice_tas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E4CE1-3D04-4954-A4CB-A0022E9ACE67}"/>
              </a:ext>
            </a:extLst>
          </p:cNvPr>
          <p:cNvSpPr>
            <a:spLocks noGrp="1"/>
          </p:cNvSpPr>
          <p:nvPr>
            <p:ph type="title"/>
          </p:nvPr>
        </p:nvSpPr>
        <p:spPr>
          <a:xfrm>
            <a:off x="1157761" y="1138012"/>
            <a:ext cx="9491663" cy="687614"/>
          </a:xfrm>
        </p:spPr>
        <p:txBody>
          <a:bodyPr/>
          <a:lstStyle/>
          <a:p>
            <a:r>
              <a:rPr lang="en-US"/>
              <a:t>Click to edit Master title style</a:t>
            </a:r>
            <a:endParaRPr lang="en-GB"/>
          </a:p>
        </p:txBody>
      </p:sp>
      <p:sp>
        <p:nvSpPr>
          <p:cNvPr id="3" name="Text Placeholder 7">
            <a:extLst>
              <a:ext uri="{FF2B5EF4-FFF2-40B4-BE49-F238E27FC236}">
                <a16:creationId xmlns:a16="http://schemas.microsoft.com/office/drawing/2014/main" id="{31AA2C04-A7DF-426A-85AE-D76C3780D4F8}"/>
              </a:ext>
            </a:extLst>
          </p:cNvPr>
          <p:cNvSpPr>
            <a:spLocks noGrp="1"/>
          </p:cNvSpPr>
          <p:nvPr>
            <p:ph type="body" sz="quarter" idx="11" hasCustomPrompt="1"/>
          </p:nvPr>
        </p:nvSpPr>
        <p:spPr>
          <a:xfrm>
            <a:off x="1149121" y="2412445"/>
            <a:ext cx="9902305" cy="571675"/>
          </a:xfrm>
        </p:spPr>
        <p:txBody>
          <a:bodyPr/>
          <a:lstStyle>
            <a:lvl1pPr marL="0" indent="0">
              <a:buFont typeface="Arial" panose="020B0604020202020204" pitchFamily="34" charset="0"/>
              <a:buNone/>
              <a:defRPr b="0"/>
            </a:lvl1pPr>
            <a:lvl2pPr marL="171450" indent="-171450">
              <a:buFont typeface="Arial" panose="020B0604020202020204" pitchFamily="34" charset="0"/>
              <a:buChar char="•"/>
              <a:defRPr/>
            </a:lvl2pPr>
          </a:lstStyle>
          <a:p>
            <a:pPr lvl="0"/>
            <a:r>
              <a:rPr lang="en-US" dirty="0"/>
              <a:t>Edit Master text styles</a:t>
            </a:r>
          </a:p>
        </p:txBody>
      </p:sp>
      <p:sp>
        <p:nvSpPr>
          <p:cNvPr id="4" name="Text Placeholder 7">
            <a:extLst>
              <a:ext uri="{FF2B5EF4-FFF2-40B4-BE49-F238E27FC236}">
                <a16:creationId xmlns:a16="http://schemas.microsoft.com/office/drawing/2014/main" id="{640343D0-B17E-453D-BB0C-E030BA3EC016}"/>
              </a:ext>
            </a:extLst>
          </p:cNvPr>
          <p:cNvSpPr>
            <a:spLocks noGrp="1"/>
          </p:cNvSpPr>
          <p:nvPr>
            <p:ph type="body" sz="quarter" idx="12"/>
          </p:nvPr>
        </p:nvSpPr>
        <p:spPr>
          <a:xfrm>
            <a:off x="1157761" y="3653722"/>
            <a:ext cx="9483117" cy="1491836"/>
          </a:xfrm>
        </p:spPr>
        <p:txBody>
          <a:bodyPr/>
          <a:lstStyle>
            <a:lvl1pPr marL="0" indent="0">
              <a:buFont typeface="Arial" panose="020B0604020202020204" pitchFamily="34" charset="0"/>
              <a:buNone/>
              <a:defRPr b="0"/>
            </a:lvl1pPr>
            <a:lvl2pPr marL="171450" indent="-171450">
              <a:buFont typeface="Arial" panose="020B0604020202020204" pitchFamily="34" charset="0"/>
              <a:buChar char="•"/>
              <a:defRPr b="0"/>
            </a:lvl2pPr>
            <a:lvl3pPr>
              <a:defRPr b="0"/>
            </a:lvl3pPr>
            <a:lvl4pPr>
              <a:defRPr b="0"/>
            </a:lvl4pPr>
            <a:lvl5pPr>
              <a:defRPr b="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3">
            <a:extLst>
              <a:ext uri="{FF2B5EF4-FFF2-40B4-BE49-F238E27FC236}">
                <a16:creationId xmlns:a16="http://schemas.microsoft.com/office/drawing/2014/main" id="{C6A2722D-D898-4022-ACE6-9269D112DDFE}"/>
              </a:ext>
            </a:extLst>
          </p:cNvPr>
          <p:cNvPicPr/>
          <p:nvPr userDrawn="1"/>
        </p:nvPicPr>
        <p:blipFill>
          <a:blip r:embed="rId2"/>
          <a:stretch/>
        </p:blipFill>
        <p:spPr>
          <a:xfrm>
            <a:off x="445680" y="3236123"/>
            <a:ext cx="417600" cy="417600"/>
          </a:xfrm>
          <a:prstGeom prst="rect">
            <a:avLst/>
          </a:prstGeom>
          <a:ln>
            <a:noFill/>
          </a:ln>
        </p:spPr>
      </p:pic>
      <p:pic>
        <p:nvPicPr>
          <p:cNvPr id="6" name="Picture 5">
            <a:extLst>
              <a:ext uri="{FF2B5EF4-FFF2-40B4-BE49-F238E27FC236}">
                <a16:creationId xmlns:a16="http://schemas.microsoft.com/office/drawing/2014/main" id="{02E48EB4-A080-4B39-9289-A0EA3EC3284B}"/>
              </a:ext>
            </a:extLst>
          </p:cNvPr>
          <p:cNvPicPr/>
          <p:nvPr userDrawn="1"/>
        </p:nvPicPr>
        <p:blipFill>
          <a:blip r:embed="rId3"/>
          <a:stretch/>
        </p:blipFill>
        <p:spPr>
          <a:xfrm>
            <a:off x="445680" y="2058041"/>
            <a:ext cx="400320" cy="400320"/>
          </a:xfrm>
          <a:prstGeom prst="rect">
            <a:avLst/>
          </a:prstGeom>
          <a:ln>
            <a:noFill/>
          </a:ln>
        </p:spPr>
      </p:pic>
      <p:sp>
        <p:nvSpPr>
          <p:cNvPr id="7" name="TextBox 6">
            <a:extLst>
              <a:ext uri="{FF2B5EF4-FFF2-40B4-BE49-F238E27FC236}">
                <a16:creationId xmlns:a16="http://schemas.microsoft.com/office/drawing/2014/main" id="{5A7485D3-FA41-4BA4-BB54-241CABE8DD14}"/>
              </a:ext>
            </a:extLst>
          </p:cNvPr>
          <p:cNvSpPr txBox="1"/>
          <p:nvPr userDrawn="1"/>
        </p:nvSpPr>
        <p:spPr>
          <a:xfrm>
            <a:off x="1140574" y="2058041"/>
            <a:ext cx="6600826" cy="400320"/>
          </a:xfrm>
          <a:prstGeom prst="rect">
            <a:avLst/>
          </a:prstGeom>
        </p:spPr>
        <p:txBody>
          <a:bodyPr vert="horz" wrap="square" lIns="0" tIns="0" rIns="0" bIns="0" rtlCol="0" anchor="t" anchorCtr="0">
            <a:normAutofit/>
          </a:bodyPr>
          <a:lstStyle/>
          <a:p>
            <a:pPr algn="l"/>
            <a:r>
              <a:rPr lang="en-GB" b="1" dirty="0"/>
              <a:t>Outcome:</a:t>
            </a:r>
            <a:endParaRPr lang="en-GB" dirty="0"/>
          </a:p>
        </p:txBody>
      </p:sp>
      <p:sp>
        <p:nvSpPr>
          <p:cNvPr id="8" name="TextBox 7">
            <a:extLst>
              <a:ext uri="{FF2B5EF4-FFF2-40B4-BE49-F238E27FC236}">
                <a16:creationId xmlns:a16="http://schemas.microsoft.com/office/drawing/2014/main" id="{8DAA07CD-0514-4A92-8537-C2FBC43E5C73}"/>
              </a:ext>
            </a:extLst>
          </p:cNvPr>
          <p:cNvSpPr txBox="1"/>
          <p:nvPr userDrawn="1"/>
        </p:nvSpPr>
        <p:spPr>
          <a:xfrm>
            <a:off x="1149214" y="3236123"/>
            <a:ext cx="6600826" cy="400320"/>
          </a:xfrm>
          <a:prstGeom prst="rect">
            <a:avLst/>
          </a:prstGeom>
        </p:spPr>
        <p:txBody>
          <a:bodyPr vert="horz" wrap="square" lIns="0" tIns="0" rIns="0" bIns="0" rtlCol="0" anchor="t" anchorCtr="0">
            <a:normAutofit/>
          </a:bodyPr>
          <a:lstStyle/>
          <a:p>
            <a:pPr algn="l"/>
            <a:r>
              <a:rPr lang="en-GB" b="1" dirty="0"/>
              <a:t>Steps:</a:t>
            </a:r>
            <a:endParaRPr lang="en-GB" dirty="0"/>
          </a:p>
        </p:txBody>
      </p:sp>
    </p:spTree>
    <p:extLst>
      <p:ext uri="{BB962C8B-B14F-4D97-AF65-F5344CB8AC3E}">
        <p14:creationId xmlns:p14="http://schemas.microsoft.com/office/powerpoint/2010/main" val="392921823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7DCA2-BFAA-453B-A3A5-657FED4F8F1F}"/>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920514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F16D02-6E0E-40F5-B3D8-9742E357C0B1}"/>
              </a:ext>
            </a:extLst>
          </p:cNvPr>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Graphic 31">
            <a:extLst>
              <a:ext uri="{FF2B5EF4-FFF2-40B4-BE49-F238E27FC236}">
                <a16:creationId xmlns:a16="http://schemas.microsoft.com/office/drawing/2014/main" id="{BF93C72E-1E34-4068-B836-586A50EFB30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4" name="Text Placeholder 2">
            <a:extLst>
              <a:ext uri="{FF2B5EF4-FFF2-40B4-BE49-F238E27FC236}">
                <a16:creationId xmlns:a16="http://schemas.microsoft.com/office/drawing/2014/main" id="{E32025FE-BDEF-4D4D-B6AC-7DB94CA165FA}"/>
              </a:ext>
            </a:extLst>
          </p:cNvPr>
          <p:cNvSpPr>
            <a:spLocks noGrp="1"/>
          </p:cNvSpPr>
          <p:nvPr>
            <p:ph type="body" sz="quarter" idx="10" hasCustomPrompt="1"/>
          </p:nvPr>
        </p:nvSpPr>
        <p:spPr>
          <a:xfrm>
            <a:off x="384784" y="1349984"/>
            <a:ext cx="3443732" cy="707416"/>
          </a:xfrm>
        </p:spPr>
        <p:txBody>
          <a:bodyPr/>
          <a:lstStyle>
            <a:lvl1pPr marL="0" indent="0">
              <a:lnSpc>
                <a:spcPct val="90000"/>
              </a:lnSpc>
              <a:spcAft>
                <a:spcPts val="0"/>
              </a:spcAft>
              <a:buFont typeface="Arial" panose="020B0604020202020204" pitchFamily="34" charset="0"/>
              <a:buNone/>
              <a:defRPr sz="4800" cap="all"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Summary</a:t>
            </a:r>
          </a:p>
        </p:txBody>
      </p:sp>
      <p:sp>
        <p:nvSpPr>
          <p:cNvPr id="5" name="Text Placeholder 4">
            <a:extLst>
              <a:ext uri="{FF2B5EF4-FFF2-40B4-BE49-F238E27FC236}">
                <a16:creationId xmlns:a16="http://schemas.microsoft.com/office/drawing/2014/main" id="{3E1CEBC7-9A43-41F0-AF93-4424F8479D9A}"/>
              </a:ext>
            </a:extLst>
          </p:cNvPr>
          <p:cNvSpPr>
            <a:spLocks noGrp="1"/>
          </p:cNvSpPr>
          <p:nvPr>
            <p:ph type="body" sz="quarter" idx="15" hasCustomPrompt="1"/>
          </p:nvPr>
        </p:nvSpPr>
        <p:spPr>
          <a:xfrm>
            <a:off x="5037138" y="1349984"/>
            <a:ext cx="5803900" cy="4094163"/>
          </a:xfrm>
        </p:spPr>
        <p:txBody>
          <a:bodyPr/>
          <a:lstStyle>
            <a:lvl1pPr marL="285750" indent="-285750">
              <a:lnSpc>
                <a:spcPct val="100000"/>
              </a:lnSpc>
              <a:buFont typeface="Arial" panose="020B0604020202020204" pitchFamily="34" charset="0"/>
              <a:buChar char="•"/>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laoreet</a:t>
            </a:r>
            <a:r>
              <a:rPr lang="en-US" dirty="0"/>
              <a:t> dolore magna.</a:t>
            </a:r>
          </a:p>
        </p:txBody>
      </p:sp>
      <p:pic>
        <p:nvPicPr>
          <p:cNvPr id="6" name="Picture 5">
            <a:extLst>
              <a:ext uri="{FF2B5EF4-FFF2-40B4-BE49-F238E27FC236}">
                <a16:creationId xmlns:a16="http://schemas.microsoft.com/office/drawing/2014/main" id="{A7BD9A7A-0699-49F1-B587-5BA7F0C61963}"/>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635"/>
          <a:stretch/>
        </p:blipFill>
        <p:spPr>
          <a:xfrm>
            <a:off x="0" y="4435268"/>
            <a:ext cx="4722378" cy="1628175"/>
          </a:xfrm>
          <a:prstGeom prst="rect">
            <a:avLst/>
          </a:prstGeom>
        </p:spPr>
      </p:pic>
      <p:sp>
        <p:nvSpPr>
          <p:cNvPr id="7" name="Text Placeholder 2">
            <a:extLst>
              <a:ext uri="{FF2B5EF4-FFF2-40B4-BE49-F238E27FC236}">
                <a16:creationId xmlns:a16="http://schemas.microsoft.com/office/drawing/2014/main" id="{001B1B44-1DD2-4CCA-8925-28CAD7D69AAA}"/>
              </a:ext>
            </a:extLst>
          </p:cNvPr>
          <p:cNvSpPr>
            <a:spLocks noGrp="1"/>
          </p:cNvSpPr>
          <p:nvPr>
            <p:ph type="body" sz="quarter" idx="16" hasCustomPrompt="1"/>
          </p:nvPr>
        </p:nvSpPr>
        <p:spPr>
          <a:xfrm>
            <a:off x="384784" y="2100970"/>
            <a:ext cx="3443732" cy="707416"/>
          </a:xfrm>
        </p:spPr>
        <p:txBody>
          <a:bodyPr/>
          <a:lstStyle>
            <a:lvl1pPr marL="0" indent="0">
              <a:lnSpc>
                <a:spcPct val="90000"/>
              </a:lnSpc>
              <a:spcAft>
                <a:spcPts val="0"/>
              </a:spcAft>
              <a:buFont typeface="Arial" panose="020B0604020202020204" pitchFamily="34" charset="0"/>
              <a:buNone/>
              <a:defRPr sz="2800" cap="all" baseline="0">
                <a:solidFill>
                  <a:schemeClr val="accent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Module Title</a:t>
            </a:r>
          </a:p>
        </p:txBody>
      </p:sp>
    </p:spTree>
    <p:extLst>
      <p:ext uri="{BB962C8B-B14F-4D97-AF65-F5344CB8AC3E}">
        <p14:creationId xmlns:p14="http://schemas.microsoft.com/office/powerpoint/2010/main" val="361576949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02 Section Divider">
    <p:bg>
      <p:bgPr>
        <a:solidFill>
          <a:schemeClr val="accent6"/>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 y="1897166"/>
            <a:ext cx="11479292" cy="4960834"/>
          </a:xfrm>
          <a:prstGeom prst="rect">
            <a:avLst/>
          </a:prstGeom>
        </p:spPr>
      </p:pic>
      <p:sp>
        <p:nvSpPr>
          <p:cNvPr id="5" name="Title 1">
            <a:extLst>
              <a:ext uri="{FF2B5EF4-FFF2-40B4-BE49-F238E27FC236}">
                <a16:creationId xmlns:a16="http://schemas.microsoft.com/office/drawing/2014/main" id="{482C3FC1-F6BB-4D59-8A60-9667677517B2}"/>
              </a:ext>
            </a:extLst>
          </p:cNvPr>
          <p:cNvSpPr>
            <a:spLocks noGrp="1"/>
          </p:cNvSpPr>
          <p:nvPr>
            <p:ph type="ctrTitle"/>
          </p:nvPr>
        </p:nvSpPr>
        <p:spPr>
          <a:xfrm>
            <a:off x="376238" y="3429000"/>
            <a:ext cx="7093074" cy="605038"/>
          </a:xfrm>
        </p:spPr>
        <p:txBody>
          <a:bodyPr/>
          <a:lstStyle>
            <a:lvl1pPr>
              <a:defRPr>
                <a:solidFill>
                  <a:schemeClr val="bg2"/>
                </a:solidFill>
              </a:defRPr>
            </a:lvl1pPr>
          </a:lstStyle>
          <a:p>
            <a:r>
              <a:rPr lang="en-GB" b="1" dirty="0"/>
              <a:t>Thank you for listening</a:t>
            </a:r>
          </a:p>
        </p:txBody>
      </p:sp>
      <p:sp>
        <p:nvSpPr>
          <p:cNvPr id="6" name="Subtitle 2">
            <a:extLst>
              <a:ext uri="{FF2B5EF4-FFF2-40B4-BE49-F238E27FC236}">
                <a16:creationId xmlns:a16="http://schemas.microsoft.com/office/drawing/2014/main" id="{BA4F5F5F-43E2-4535-99CC-AE55B687AD31}"/>
              </a:ext>
            </a:extLst>
          </p:cNvPr>
          <p:cNvSpPr txBox="1">
            <a:spLocks/>
          </p:cNvSpPr>
          <p:nvPr userDrawn="1"/>
        </p:nvSpPr>
        <p:spPr>
          <a:xfrm>
            <a:off x="376238" y="5478734"/>
            <a:ext cx="7093074" cy="439200"/>
          </a:xfrm>
          <a:prstGeom prst="rect">
            <a:avLst/>
          </a:prstGeom>
        </p:spPr>
        <p:txBody>
          <a:bodyPr/>
          <a:lstStyle>
            <a:lvl1pPr marL="270000" indent="-270000" algn="l" defTabSz="914400" rtl="0" eaLnBrk="1" latinLnBrk="0" hangingPunct="1">
              <a:lnSpc>
                <a:spcPts val="2200"/>
              </a:lnSpc>
              <a:spcBef>
                <a:spcPts val="0"/>
              </a:spcBef>
              <a:spcAft>
                <a:spcPts val="650"/>
              </a:spcAft>
              <a:buSzPct val="115000"/>
              <a:buFontTx/>
              <a:buBlip>
                <a:blip r:embed="rId4"/>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4"/>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4"/>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4"/>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4"/>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solidFill>
                  <a:schemeClr val="bg2"/>
                </a:solidFill>
              </a:rPr>
              <a:t>QA hopes you enjoyed your course, as much as we enjoyed teaching you.</a:t>
            </a:r>
          </a:p>
        </p:txBody>
      </p:sp>
    </p:spTree>
    <p:extLst>
      <p:ext uri="{BB962C8B-B14F-4D97-AF65-F5344CB8AC3E}">
        <p14:creationId xmlns:p14="http://schemas.microsoft.com/office/powerpoint/2010/main" val="657072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 Red">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defRPr>
            </a:lvl1pPr>
          </a:lstStyle>
          <a:p>
            <a:r>
              <a:rPr lang="en-US" noProof="0" dirty="0"/>
              <a:t>Click to edit Master title style</a:t>
            </a:r>
            <a:endParaRPr lang="en-GB" noProof="0" dirty="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a:defRPr baseline="0"/>
            </a:lvl1pPr>
          </a:lstStyle>
          <a:p>
            <a:pPr lvl="0"/>
            <a:r>
              <a:rPr lang="en-US" dirty="0"/>
              <a:t>Subtitle here</a:t>
            </a:r>
          </a:p>
        </p:txBody>
      </p:sp>
    </p:spTree>
    <p:extLst>
      <p:ext uri="{BB962C8B-B14F-4D97-AF65-F5344CB8AC3E}">
        <p14:creationId xmlns:p14="http://schemas.microsoft.com/office/powerpoint/2010/main" val="226430270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eal Background B">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10056"/>
          <a:stretch/>
        </p:blipFill>
        <p:spPr>
          <a:xfrm>
            <a:off x="0" y="0"/>
            <a:ext cx="12192000" cy="685372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dirty="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US" dirty="0"/>
              <a:t>Edit Master text styles</a:t>
            </a:r>
          </a:p>
        </p:txBody>
      </p:sp>
    </p:spTree>
    <p:extLst>
      <p:ext uri="{BB962C8B-B14F-4D97-AF65-F5344CB8AC3E}">
        <p14:creationId xmlns:p14="http://schemas.microsoft.com/office/powerpoint/2010/main" val="1940308212"/>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eal Background B">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b="9496"/>
          <a:stretch/>
        </p:blipFill>
        <p:spPr>
          <a:xfrm>
            <a:off x="0" y="-1"/>
            <a:ext cx="12192000" cy="689645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dirty="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92227" cy="709813"/>
          </a:xfrm>
        </p:spPr>
        <p:txBody>
          <a:bodyPr/>
          <a:lstStyle/>
          <a:p>
            <a:pPr lvl="0"/>
            <a:r>
              <a:rPr lang="en-US" dirty="0"/>
              <a:t>Edit Master text styles</a:t>
            </a:r>
          </a:p>
        </p:txBody>
      </p:sp>
    </p:spTree>
    <p:extLst>
      <p:ext uri="{BB962C8B-B14F-4D97-AF65-F5344CB8AC3E}">
        <p14:creationId xmlns:p14="http://schemas.microsoft.com/office/powerpoint/2010/main" val="1798267906"/>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yan Background A">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720"/>
          <a:stretch/>
        </p:blipFill>
        <p:spPr>
          <a:xfrm>
            <a:off x="0" y="0"/>
            <a:ext cx="12192000" cy="6879364"/>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dirty="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US" dirty="0"/>
              <a:t>Edit Master text styles</a:t>
            </a:r>
          </a:p>
        </p:txBody>
      </p:sp>
    </p:spTree>
    <p:extLst>
      <p:ext uri="{BB962C8B-B14F-4D97-AF65-F5344CB8AC3E}">
        <p14:creationId xmlns:p14="http://schemas.microsoft.com/office/powerpoint/2010/main" val="2272288144"/>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yan Background B">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t="-1" b="9720"/>
          <a:stretch/>
        </p:blipFill>
        <p:spPr>
          <a:xfrm>
            <a:off x="0" y="-1"/>
            <a:ext cx="12192000" cy="6879365"/>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dirty="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Content Placeholder 3"/>
          <p:cNvSpPr>
            <a:spLocks noGrp="1"/>
          </p:cNvSpPr>
          <p:nvPr>
            <p:ph sz="quarter" idx="10"/>
          </p:nvPr>
        </p:nvSpPr>
        <p:spPr>
          <a:xfrm>
            <a:off x="385299" y="5768975"/>
            <a:ext cx="5627171" cy="709613"/>
          </a:xfrm>
        </p:spPr>
        <p:txBody>
          <a:bodyPr/>
          <a:lstStyle/>
          <a:p>
            <a:pPr lvl="0"/>
            <a:r>
              <a:rPr lang="en-US" dirty="0"/>
              <a:t>Edit Master text styles</a:t>
            </a:r>
          </a:p>
        </p:txBody>
      </p:sp>
    </p:spTree>
    <p:extLst>
      <p:ext uri="{BB962C8B-B14F-4D97-AF65-F5344CB8AC3E}">
        <p14:creationId xmlns:p14="http://schemas.microsoft.com/office/powerpoint/2010/main" val="4067496142"/>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yan Background C">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b="9607"/>
          <a:stretch/>
        </p:blipFill>
        <p:spPr>
          <a:xfrm>
            <a:off x="0" y="-1"/>
            <a:ext cx="12192000" cy="6887911"/>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5300" y="2311970"/>
            <a:ext cx="5627171" cy="2277604"/>
          </a:xfrm>
        </p:spPr>
        <p:txBody>
          <a:bodyPr anchor="b" anchorCtr="0">
            <a:noAutofit/>
          </a:bodyPr>
          <a:lstStyle>
            <a:lvl1pPr algn="l">
              <a:lnSpc>
                <a:spcPts val="6000"/>
              </a:lnSpc>
              <a:defRPr sz="5600"/>
            </a:lvl1pPr>
          </a:lstStyle>
          <a:p>
            <a:r>
              <a:rPr lang="en-US" noProof="0" dirty="0"/>
              <a:t>Click to edit Master title style</a:t>
            </a:r>
            <a:endParaRPr lang="en-GB" noProof="0" dirty="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Content Placeholder 3"/>
          <p:cNvSpPr>
            <a:spLocks noGrp="1"/>
          </p:cNvSpPr>
          <p:nvPr>
            <p:ph sz="quarter" idx="10"/>
          </p:nvPr>
        </p:nvSpPr>
        <p:spPr>
          <a:xfrm>
            <a:off x="385299" y="5768975"/>
            <a:ext cx="5627171" cy="709613"/>
          </a:xfrm>
        </p:spPr>
        <p:txBody>
          <a:bodyPr/>
          <a:lstStyle/>
          <a:p>
            <a:pPr lvl="0"/>
            <a:r>
              <a:rPr lang="en-US" dirty="0"/>
              <a:t>Edit Master text styles</a:t>
            </a:r>
          </a:p>
        </p:txBody>
      </p:sp>
    </p:spTree>
    <p:extLst>
      <p:ext uri="{BB962C8B-B14F-4D97-AF65-F5344CB8AC3E}">
        <p14:creationId xmlns:p14="http://schemas.microsoft.com/office/powerpoint/2010/main" val="2699025898"/>
      </p:ext>
    </p:extLst>
  </p:cSld>
  <p:clrMapOvr>
    <a:masterClrMapping/>
  </p:clrMapOvr>
  <p:extLst>
    <p:ext uri="{DCECCB84-F9BA-43D5-87BE-67443E8EF086}">
      <p15:sldGuideLst xmlns:p15="http://schemas.microsoft.com/office/powerpoint/2012/main">
        <p15:guide id="1" orient="horz" pos="363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userDrawn="1">
            <p:ph type="title"/>
          </p:nvPr>
        </p:nvSpPr>
        <p:spPr>
          <a:xfrm>
            <a:off x="1349374" y="1138012"/>
            <a:ext cx="9491663" cy="687614"/>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userDrawn="1">
            <p:ph type="body" idx="1"/>
          </p:nvPr>
        </p:nvSpPr>
        <p:spPr>
          <a:xfrm>
            <a:off x="1350676" y="1944209"/>
            <a:ext cx="9490362" cy="4232753"/>
          </a:xfrm>
          <a:prstGeom prst="rect">
            <a:avLst/>
          </a:prstGeom>
        </p:spPr>
        <p:txBody>
          <a:bodyPr vert="horz" lIns="0" tIns="0" rIns="0" bIns="0" rtlCol="0" anchor="t" anchorCtr="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pic>
        <p:nvPicPr>
          <p:cNvPr id="7"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7">
            <a:extLst>
              <a:ext uri="{96DAC541-7B7A-43D3-8B79-37D633B846F1}">
                <asvg:svgBlip xmlns:asvg="http://schemas.microsoft.com/office/drawing/2016/SVG/main" r:embed="rId38"/>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3649" r:id="rId1"/>
    <p:sldLayoutId id="2147483709" r:id="rId2"/>
    <p:sldLayoutId id="2147483710" r:id="rId3"/>
    <p:sldLayoutId id="2147483711"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15" r:id="rId13"/>
    <p:sldLayoutId id="2147483716" r:id="rId14"/>
    <p:sldLayoutId id="2147483717" r:id="rId15"/>
    <p:sldLayoutId id="2147483713" r:id="rId16"/>
    <p:sldLayoutId id="2147483712" r:id="rId17"/>
    <p:sldLayoutId id="2147483714" r:id="rId18"/>
    <p:sldLayoutId id="2147483718" r:id="rId19"/>
    <p:sldLayoutId id="2147483686" r:id="rId20"/>
    <p:sldLayoutId id="2147483687" r:id="rId21"/>
    <p:sldLayoutId id="2147483688" r:id="rId22"/>
    <p:sldLayoutId id="2147483696" r:id="rId23"/>
    <p:sldLayoutId id="2147483699" r:id="rId24"/>
    <p:sldLayoutId id="2147483691" r:id="rId25"/>
    <p:sldLayoutId id="2147483698" r:id="rId26"/>
    <p:sldLayoutId id="2147483689" r:id="rId27"/>
    <p:sldLayoutId id="2147483692" r:id="rId28"/>
    <p:sldLayoutId id="2147483650" r:id="rId29"/>
    <p:sldLayoutId id="2147483693" r:id="rId30"/>
    <p:sldLayoutId id="2147483719" r:id="rId31"/>
    <p:sldLayoutId id="2147483721" r:id="rId32"/>
    <p:sldLayoutId id="2147483722" r:id="rId33"/>
    <p:sldLayoutId id="2147483660" r:id="rId34"/>
    <p:sldLayoutId id="2147483723" r:id="rId35"/>
  </p:sldLayoutIdLst>
  <p:hf hdr="0"/>
  <p:txStyles>
    <p:titleStyle>
      <a:lvl1pPr algn="l" defTabSz="914400" rtl="0" eaLnBrk="1" latinLnBrk="0" hangingPunct="1">
        <a:lnSpc>
          <a:spcPts val="4200"/>
        </a:lnSpc>
        <a:spcBef>
          <a:spcPct val="0"/>
        </a:spcBef>
        <a:buNone/>
        <a:defRPr sz="3600" b="0" i="0" kern="1200" cap="none" baseline="0">
          <a:solidFill>
            <a:schemeClr val="tx1"/>
          </a:solidFill>
          <a:latin typeface="Krana Fat B" panose="00000B00000000000000" pitchFamily="50" charset="0"/>
          <a:ea typeface="+mj-ea"/>
          <a:cs typeface="+mj-cs"/>
        </a:defRPr>
      </a:lvl1pPr>
    </p:titleStyle>
    <p:bodyStyle>
      <a:lvl1pPr marL="270000" indent="-270000" algn="l" defTabSz="914400" rtl="0" eaLnBrk="1" latinLnBrk="0" hangingPunct="1">
        <a:lnSpc>
          <a:spcPts val="2200"/>
        </a:lnSpc>
        <a:spcBef>
          <a:spcPts val="0"/>
        </a:spcBef>
        <a:spcAft>
          <a:spcPts val="650"/>
        </a:spcAft>
        <a:buSzPct val="115000"/>
        <a:buFontTx/>
        <a:buBlip>
          <a:blip r:embed="rId39"/>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39"/>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39"/>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39"/>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39"/>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0" userDrawn="1">
          <p15:clr>
            <a:srgbClr val="F26B43"/>
          </p15:clr>
        </p15:guide>
        <p15:guide id="6" pos="1345" userDrawn="1">
          <p15:clr>
            <a:srgbClr val="F26B43"/>
          </p15:clr>
        </p15:guide>
        <p15:guide id="7" pos="1460" userDrawn="1">
          <p15:clr>
            <a:srgbClr val="F26B43"/>
          </p15:clr>
        </p15:guide>
        <p15:guide id="8" pos="1954" userDrawn="1">
          <p15:clr>
            <a:srgbClr val="F26B43"/>
          </p15:clr>
        </p15:guide>
        <p15:guide id="9" pos="2069" userDrawn="1">
          <p15:clr>
            <a:srgbClr val="F26B43"/>
          </p15:clr>
        </p15:guide>
        <p15:guide id="10" pos="2564" userDrawn="1">
          <p15:clr>
            <a:srgbClr val="F26B43"/>
          </p15:clr>
        </p15:guide>
        <p15:guide id="11" pos="2678" userDrawn="1">
          <p15:clr>
            <a:srgbClr val="F26B43"/>
          </p15:clr>
        </p15:guide>
        <p15:guide id="12" pos="3173" userDrawn="1">
          <p15:clr>
            <a:srgbClr val="F26B43"/>
          </p15:clr>
        </p15:guide>
        <p15:guide id="13" pos="3288" userDrawn="1">
          <p15:clr>
            <a:srgbClr val="F26B43"/>
          </p15:clr>
        </p15:guide>
        <p15:guide id="14" pos="3782" userDrawn="1">
          <p15:clr>
            <a:srgbClr val="F26B43"/>
          </p15:clr>
        </p15:guide>
        <p15:guide id="15" pos="3897" userDrawn="1">
          <p15:clr>
            <a:srgbClr val="F26B43"/>
          </p15:clr>
        </p15:guide>
        <p15:guide id="16" pos="4392" userDrawn="1">
          <p15:clr>
            <a:srgbClr val="F26B43"/>
          </p15:clr>
        </p15:guide>
        <p15:guide id="17" pos="4506" userDrawn="1">
          <p15:clr>
            <a:srgbClr val="F26B43"/>
          </p15:clr>
        </p15:guide>
        <p15:guide id="18" pos="5001" userDrawn="1">
          <p15:clr>
            <a:srgbClr val="F26B43"/>
          </p15:clr>
        </p15:guide>
        <p15:guide id="19" pos="5115" userDrawn="1">
          <p15:clr>
            <a:srgbClr val="F26B43"/>
          </p15:clr>
        </p15:guide>
        <p15:guide id="20" pos="5610" userDrawn="1">
          <p15:clr>
            <a:srgbClr val="F26B43"/>
          </p15:clr>
        </p15:guide>
        <p15:guide id="21" pos="5725" userDrawn="1">
          <p15:clr>
            <a:srgbClr val="F26B43"/>
          </p15:clr>
        </p15:guide>
        <p15:guide id="22" pos="6220" userDrawn="1">
          <p15:clr>
            <a:srgbClr val="F26B43"/>
          </p15:clr>
        </p15:guide>
        <p15:guide id="23" pos="6334" userDrawn="1">
          <p15:clr>
            <a:srgbClr val="F26B43"/>
          </p15:clr>
        </p15:guide>
        <p15:guide id="24" pos="6829" userDrawn="1">
          <p15:clr>
            <a:srgbClr val="F26B43"/>
          </p15:clr>
        </p15:guide>
        <p15:guide id="25" pos="6943" userDrawn="1">
          <p15:clr>
            <a:srgbClr val="F26B43"/>
          </p15:clr>
        </p15:guide>
        <p15:guide id="26" pos="7438" userDrawn="1">
          <p15:clr>
            <a:srgbClr val="F26B43"/>
          </p15:clr>
        </p15:guide>
        <p15:guide id="27" pos="3840" userDrawn="1">
          <p15:clr>
            <a:srgbClr val="9FCC3B"/>
          </p15:clr>
        </p15:guide>
        <p15:guide id="28" orient="horz" pos="2160"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hyperlink" Target="https://git-scm.com/download/win" TargetMode="External"/><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join" TargetMode="Externa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4.png"/><Relationship Id="rId1" Type="http://schemas.openxmlformats.org/officeDocument/2006/relationships/slideLayout" Target="../slideLayouts/slideLayout31.xml"/><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654B9-B14B-4876-A68D-813BD1FFD1F1}"/>
              </a:ext>
            </a:extLst>
          </p:cNvPr>
          <p:cNvSpPr>
            <a:spLocks noGrp="1"/>
          </p:cNvSpPr>
          <p:nvPr>
            <p:ph type="ctrTitle"/>
          </p:nvPr>
        </p:nvSpPr>
        <p:spPr/>
        <p:txBody>
          <a:bodyPr/>
          <a:lstStyle/>
          <a:p>
            <a:r>
              <a:rPr lang="en-GB" dirty="0"/>
              <a:t>Git Basics</a:t>
            </a:r>
          </a:p>
        </p:txBody>
      </p:sp>
      <p:sp>
        <p:nvSpPr>
          <p:cNvPr id="3" name="Text Placeholder 2">
            <a:extLst>
              <a:ext uri="{FF2B5EF4-FFF2-40B4-BE49-F238E27FC236}">
                <a16:creationId xmlns:a16="http://schemas.microsoft.com/office/drawing/2014/main" id="{F1A3C388-0318-4907-A023-9493CC1C4112}"/>
              </a:ext>
            </a:extLst>
          </p:cNvPr>
          <p:cNvSpPr>
            <a:spLocks noGrp="1"/>
          </p:cNvSpPr>
          <p:nvPr>
            <p:ph type="body" sz="quarter" idx="10"/>
          </p:nvPr>
        </p:nvSpPr>
        <p:spPr>
          <a:xfrm>
            <a:off x="384785" y="5039510"/>
            <a:ext cx="6604609" cy="709613"/>
          </a:xfrm>
        </p:spPr>
        <p:txBody>
          <a:bodyPr/>
          <a:lstStyle/>
          <a:p>
            <a:pPr marL="0" indent="0">
              <a:buNone/>
            </a:pPr>
            <a:r>
              <a:rPr lang="en-GB" sz="2400" dirty="0">
                <a:solidFill>
                  <a:schemeClr val="tx2"/>
                </a:solidFill>
              </a:rPr>
              <a:t>Module 2 – Continuous Integration</a:t>
            </a:r>
          </a:p>
        </p:txBody>
      </p:sp>
    </p:spTree>
    <p:extLst>
      <p:ext uri="{BB962C8B-B14F-4D97-AF65-F5344CB8AC3E}">
        <p14:creationId xmlns:p14="http://schemas.microsoft.com/office/powerpoint/2010/main" val="1878003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A664-AD82-4C6F-82A3-9C303CA6C1FE}"/>
              </a:ext>
            </a:extLst>
          </p:cNvPr>
          <p:cNvSpPr>
            <a:spLocks noGrp="1"/>
          </p:cNvSpPr>
          <p:nvPr>
            <p:ph type="ctrTitle"/>
          </p:nvPr>
        </p:nvSpPr>
        <p:spPr/>
        <p:txBody>
          <a:bodyPr/>
          <a:lstStyle/>
          <a:p>
            <a:r>
              <a:rPr lang="en-GB" dirty="0"/>
              <a:t>Git and GitHub setup</a:t>
            </a:r>
          </a:p>
        </p:txBody>
      </p:sp>
      <p:sp>
        <p:nvSpPr>
          <p:cNvPr id="3" name="Content Placeholder 2">
            <a:extLst>
              <a:ext uri="{FF2B5EF4-FFF2-40B4-BE49-F238E27FC236}">
                <a16:creationId xmlns:a16="http://schemas.microsoft.com/office/drawing/2014/main" id="{C11B98E9-FE38-40A5-9561-28D722494C66}"/>
              </a:ext>
            </a:extLst>
          </p:cNvPr>
          <p:cNvSpPr>
            <a:spLocks noGrp="1"/>
          </p:cNvSpPr>
          <p:nvPr>
            <p:ph sz="quarter" idx="10"/>
          </p:nvPr>
        </p:nvSpPr>
        <p:spPr/>
        <p:txBody>
          <a:bodyPr/>
          <a:lstStyle/>
          <a:p>
            <a:pPr marL="0" indent="0">
              <a:buNone/>
            </a:pPr>
            <a:r>
              <a:rPr lang="en-GB" dirty="0"/>
              <a:t>Continuous Integration – Module 2: Git Basics</a:t>
            </a:r>
          </a:p>
        </p:txBody>
      </p:sp>
    </p:spTree>
    <p:extLst>
      <p:ext uri="{BB962C8B-B14F-4D97-AF65-F5344CB8AC3E}">
        <p14:creationId xmlns:p14="http://schemas.microsoft.com/office/powerpoint/2010/main" val="1858554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E6C736-C274-4F47-8330-811264F2D5A4}"/>
              </a:ext>
            </a:extLst>
          </p:cNvPr>
          <p:cNvSpPr>
            <a:spLocks noGrp="1"/>
          </p:cNvSpPr>
          <p:nvPr>
            <p:ph type="body" sz="quarter" idx="12"/>
          </p:nvPr>
        </p:nvSpPr>
        <p:spPr/>
        <p:txBody>
          <a:bodyPr/>
          <a:lstStyle/>
          <a:p>
            <a:r>
              <a:rPr lang="en-GB" dirty="0"/>
              <a:t>Git introduction</a:t>
            </a:r>
          </a:p>
        </p:txBody>
      </p:sp>
      <p:sp>
        <p:nvSpPr>
          <p:cNvPr id="3" name="Text Placeholder 2">
            <a:extLst>
              <a:ext uri="{FF2B5EF4-FFF2-40B4-BE49-F238E27FC236}">
                <a16:creationId xmlns:a16="http://schemas.microsoft.com/office/drawing/2014/main" id="{BF5FC2EE-8F97-4073-AB69-4004171624EF}"/>
              </a:ext>
            </a:extLst>
          </p:cNvPr>
          <p:cNvSpPr>
            <a:spLocks noGrp="1"/>
          </p:cNvSpPr>
          <p:nvPr>
            <p:ph type="body" sz="quarter" idx="11"/>
          </p:nvPr>
        </p:nvSpPr>
        <p:spPr/>
        <p:txBody>
          <a:bodyPr/>
          <a:lstStyle/>
          <a:p>
            <a:r>
              <a:rPr lang="en-GB" dirty="0"/>
              <a:t>Arguably one of the most popular DVCS tools in software development</a:t>
            </a:r>
          </a:p>
          <a:p>
            <a:pPr marL="285750" indent="-285750">
              <a:buFont typeface="Arial" panose="020B0604020202020204" pitchFamily="34" charset="0"/>
              <a:buChar char="•"/>
            </a:pPr>
            <a:r>
              <a:rPr lang="en-GB" b="0" dirty="0"/>
              <a:t>Can be used stand-alone or through inclusion within an IDE</a:t>
            </a:r>
          </a:p>
          <a:p>
            <a:endParaRPr lang="en-GB" dirty="0"/>
          </a:p>
          <a:p>
            <a:r>
              <a:rPr lang="en-GB" dirty="0"/>
              <a:t>Initially developed in 2005 by Linux mastermind Linus Torvalds</a:t>
            </a:r>
          </a:p>
          <a:p>
            <a:endParaRPr lang="en-GB" dirty="0"/>
          </a:p>
          <a:p>
            <a:r>
              <a:rPr lang="en-GB" dirty="0"/>
              <a:t>Used in both open-source and commercial environments</a:t>
            </a:r>
          </a:p>
          <a:p>
            <a:endParaRPr lang="en-GB" dirty="0"/>
          </a:p>
          <a:p>
            <a:r>
              <a:rPr lang="en-GB" dirty="0"/>
              <a:t>Has both a CLI and web-based UI</a:t>
            </a:r>
          </a:p>
          <a:p>
            <a:endParaRPr lang="en-GB" dirty="0"/>
          </a:p>
          <a:p>
            <a:endParaRPr lang="en-GB" dirty="0"/>
          </a:p>
          <a:p>
            <a:endParaRPr lang="en-GB" dirty="0"/>
          </a:p>
        </p:txBody>
      </p:sp>
      <p:pic>
        <p:nvPicPr>
          <p:cNvPr id="4" name="Picture 4" descr="Image result for git logo">
            <a:extLst>
              <a:ext uri="{FF2B5EF4-FFF2-40B4-BE49-F238E27FC236}">
                <a16:creationId xmlns:a16="http://schemas.microsoft.com/office/drawing/2014/main" id="{6F53E409-D844-4A72-9BFD-030A588AFB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7138" y="4393547"/>
            <a:ext cx="3914774" cy="1634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3149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DCA9DB-D7E3-45F9-92D9-3876F2571220}"/>
              </a:ext>
            </a:extLst>
          </p:cNvPr>
          <p:cNvSpPr>
            <a:spLocks noGrp="1"/>
          </p:cNvSpPr>
          <p:nvPr>
            <p:ph type="body" sz="quarter" idx="12"/>
          </p:nvPr>
        </p:nvSpPr>
        <p:spPr/>
        <p:txBody>
          <a:bodyPr/>
          <a:lstStyle/>
          <a:p>
            <a:r>
              <a:rPr lang="en-GB" dirty="0"/>
              <a:t>Why we should use Git</a:t>
            </a:r>
          </a:p>
        </p:txBody>
      </p:sp>
      <p:sp>
        <p:nvSpPr>
          <p:cNvPr id="3" name="Text Placeholder 2">
            <a:extLst>
              <a:ext uri="{FF2B5EF4-FFF2-40B4-BE49-F238E27FC236}">
                <a16:creationId xmlns:a16="http://schemas.microsoft.com/office/drawing/2014/main" id="{8524E3B6-443D-4EE1-B70B-12819482947D}"/>
              </a:ext>
            </a:extLst>
          </p:cNvPr>
          <p:cNvSpPr>
            <a:spLocks noGrp="1"/>
          </p:cNvSpPr>
          <p:nvPr>
            <p:ph type="body" sz="quarter" idx="11"/>
          </p:nvPr>
        </p:nvSpPr>
        <p:spPr/>
        <p:txBody>
          <a:bodyPr/>
          <a:lstStyle/>
          <a:p>
            <a:r>
              <a:rPr lang="en-GB" dirty="0"/>
              <a:t>Performance – adding files, committing changes, branching/merging, and versioning is very quick and easy to do through Git</a:t>
            </a:r>
          </a:p>
          <a:p>
            <a:endParaRPr lang="en-GB" dirty="0"/>
          </a:p>
          <a:p>
            <a:r>
              <a:rPr lang="en-GB" dirty="0"/>
              <a:t>Offline work – mirroring the repository without the need of constant connection to your central server is very helpful</a:t>
            </a:r>
          </a:p>
          <a:p>
            <a:endParaRPr lang="en-GB" dirty="0"/>
          </a:p>
          <a:p>
            <a:r>
              <a:rPr lang="en-GB" dirty="0"/>
              <a:t>Flexibility – Git can support various workflows for both small-scale and large-scale projects</a:t>
            </a:r>
          </a:p>
          <a:p>
            <a:endParaRPr lang="en-GB" dirty="0"/>
          </a:p>
          <a:p>
            <a:endParaRPr lang="en-GB" dirty="0"/>
          </a:p>
          <a:p>
            <a:endParaRPr lang="en-GB" dirty="0"/>
          </a:p>
        </p:txBody>
      </p:sp>
    </p:spTree>
    <p:extLst>
      <p:ext uri="{BB962C8B-B14F-4D97-AF65-F5344CB8AC3E}">
        <p14:creationId xmlns:p14="http://schemas.microsoft.com/office/powerpoint/2010/main" val="242964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1F184A-BFF7-4D41-BCAD-5FF753C6533F}"/>
              </a:ext>
            </a:extLst>
          </p:cNvPr>
          <p:cNvSpPr>
            <a:spLocks noGrp="1"/>
          </p:cNvSpPr>
          <p:nvPr>
            <p:ph type="body" sz="quarter" idx="12"/>
          </p:nvPr>
        </p:nvSpPr>
        <p:spPr/>
        <p:txBody>
          <a:bodyPr/>
          <a:lstStyle/>
          <a:p>
            <a:r>
              <a:rPr lang="en-GB" dirty="0"/>
              <a:t>Installing Git</a:t>
            </a:r>
          </a:p>
        </p:txBody>
      </p:sp>
      <p:sp>
        <p:nvSpPr>
          <p:cNvPr id="3" name="Text Placeholder 2">
            <a:extLst>
              <a:ext uri="{FF2B5EF4-FFF2-40B4-BE49-F238E27FC236}">
                <a16:creationId xmlns:a16="http://schemas.microsoft.com/office/drawing/2014/main" id="{3A6ABEA9-A7D4-4AE4-ABA9-36B2350A356E}"/>
              </a:ext>
            </a:extLst>
          </p:cNvPr>
          <p:cNvSpPr>
            <a:spLocks noGrp="1"/>
          </p:cNvSpPr>
          <p:nvPr>
            <p:ph type="body" sz="quarter" idx="11"/>
          </p:nvPr>
        </p:nvSpPr>
        <p:spPr/>
        <p:txBody>
          <a:bodyPr/>
          <a:lstStyle/>
          <a:p>
            <a:r>
              <a:rPr lang="en-GB" dirty="0"/>
              <a:t>Windows</a:t>
            </a:r>
          </a:p>
          <a:p>
            <a:pPr marL="285750" indent="-285750">
              <a:buFont typeface="Arial" panose="020B0604020202020204" pitchFamily="34" charset="0"/>
              <a:buChar char="•"/>
            </a:pPr>
            <a:r>
              <a:rPr lang="en-GB" b="0" dirty="0"/>
              <a:t>Navigate to the Git download for Windows in your preferred web browser:</a:t>
            </a:r>
            <a:br>
              <a:rPr lang="en-GB" b="0" dirty="0"/>
            </a:br>
            <a:r>
              <a:rPr lang="en-GB" b="0" dirty="0">
                <a:solidFill>
                  <a:srgbClr val="00B0F0"/>
                </a:solidFill>
                <a:hlinkClick r:id="rId3">
                  <a:extLst>
                    <a:ext uri="{A12FA001-AC4F-418D-AE19-62706E023703}">
                      <ahyp:hlinkClr xmlns:ahyp="http://schemas.microsoft.com/office/drawing/2018/hyperlinkcolor" val="tx"/>
                    </a:ext>
                  </a:extLst>
                </a:hlinkClick>
              </a:rPr>
              <a:t>https://git-scm.com/download/win</a:t>
            </a:r>
            <a:r>
              <a:rPr lang="en-GB" b="0" dirty="0">
                <a:solidFill>
                  <a:srgbClr val="00B0F0"/>
                </a:solidFill>
              </a:rPr>
              <a:t> </a:t>
            </a:r>
          </a:p>
          <a:p>
            <a:pPr marL="285750" indent="-285750">
              <a:buFont typeface="Arial" panose="020B0604020202020204" pitchFamily="34" charset="0"/>
              <a:buChar char="•"/>
            </a:pPr>
            <a:r>
              <a:rPr lang="en-GB" b="0" dirty="0"/>
              <a:t>Click on next for every option and finally click install</a:t>
            </a:r>
          </a:p>
          <a:p>
            <a:pPr marL="285750" indent="-285750">
              <a:buFont typeface="Arial" panose="020B0604020202020204" pitchFamily="34" charset="0"/>
              <a:buChar char="•"/>
            </a:pPr>
            <a:r>
              <a:rPr lang="en-GB" b="0" dirty="0"/>
              <a:t>The installer adds the Git program to your PATH environment variable, so it can accessed either in the Windows command prompt or by using the Git Bash terminal that was also installed.</a:t>
            </a:r>
          </a:p>
          <a:p>
            <a:endParaRPr lang="en-GB" dirty="0"/>
          </a:p>
          <a:p>
            <a:r>
              <a:rPr lang="en-GB" dirty="0"/>
              <a:t>Linux</a:t>
            </a:r>
          </a:p>
          <a:p>
            <a:pPr marL="285750" indent="-285750">
              <a:buFont typeface="Arial" panose="020B0604020202020204" pitchFamily="34" charset="0"/>
              <a:buChar char="•"/>
            </a:pPr>
            <a:r>
              <a:rPr lang="en-GB" b="0" dirty="0"/>
              <a:t>Because of how popular the Git tool is, it can be installed by using almost any package manager that is included with the operating system, below are examples for RHEL/CentOS and Ubuntu.</a:t>
            </a:r>
          </a:p>
          <a:p>
            <a:pPr marL="285750" indent="-285750">
              <a:buFont typeface="Arial" panose="020B0604020202020204" pitchFamily="34" charset="0"/>
              <a:buChar char="•"/>
            </a:pPr>
            <a:r>
              <a:rPr lang="en-GB" b="0" dirty="0"/>
              <a:t>RHEL/CentOS - </a:t>
            </a:r>
            <a:r>
              <a:rPr lang="en-GB" dirty="0">
                <a:latin typeface="Consolas" panose="020B0609020204030204" pitchFamily="49" charset="0"/>
              </a:rPr>
              <a:t>sudo yum install –y git</a:t>
            </a:r>
          </a:p>
          <a:p>
            <a:pPr marL="285750" indent="-285750">
              <a:buFont typeface="Arial" panose="020B0604020202020204" pitchFamily="34" charset="0"/>
              <a:buChar char="•"/>
            </a:pPr>
            <a:r>
              <a:rPr lang="en-GB" b="0" dirty="0"/>
              <a:t>Ubuntu - </a:t>
            </a:r>
            <a:r>
              <a:rPr lang="en-GB" dirty="0">
                <a:latin typeface="Consolas" panose="020B0609020204030204" pitchFamily="49" charset="0"/>
              </a:rPr>
              <a:t>sudo apt install –y git</a:t>
            </a:r>
          </a:p>
          <a:p>
            <a:br>
              <a:rPr lang="en-GB" dirty="0"/>
            </a:br>
            <a:r>
              <a:rPr lang="en-GB" dirty="0"/>
              <a:t>	</a:t>
            </a:r>
            <a:br>
              <a:rPr lang="en-GB" dirty="0"/>
            </a:br>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2864247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4A790A-9F91-4AA2-BE56-ED8F474124B2}"/>
              </a:ext>
            </a:extLst>
          </p:cNvPr>
          <p:cNvSpPr>
            <a:spLocks noGrp="1"/>
          </p:cNvSpPr>
          <p:nvPr>
            <p:ph type="body" sz="quarter" idx="12"/>
          </p:nvPr>
        </p:nvSpPr>
        <p:spPr/>
        <p:txBody>
          <a:bodyPr/>
          <a:lstStyle/>
          <a:p>
            <a:r>
              <a:rPr lang="en-GB" dirty="0"/>
              <a:t>Configuring Git</a:t>
            </a:r>
          </a:p>
        </p:txBody>
      </p:sp>
      <p:sp>
        <p:nvSpPr>
          <p:cNvPr id="3" name="Text Placeholder 2">
            <a:extLst>
              <a:ext uri="{FF2B5EF4-FFF2-40B4-BE49-F238E27FC236}">
                <a16:creationId xmlns:a16="http://schemas.microsoft.com/office/drawing/2014/main" id="{DAD771EC-1F7A-471F-876E-F339862F48B7}"/>
              </a:ext>
            </a:extLst>
          </p:cNvPr>
          <p:cNvSpPr>
            <a:spLocks noGrp="1"/>
          </p:cNvSpPr>
          <p:nvPr>
            <p:ph type="body" sz="quarter" idx="11"/>
          </p:nvPr>
        </p:nvSpPr>
        <p:spPr>
          <a:xfrm>
            <a:off x="1314789" y="2059132"/>
            <a:ext cx="9023042" cy="4088776"/>
          </a:xfrm>
        </p:spPr>
        <p:txBody>
          <a:bodyPr/>
          <a:lstStyle/>
          <a:p>
            <a:r>
              <a:rPr lang="en-GB" dirty="0"/>
              <a:t>Git Config</a:t>
            </a:r>
          </a:p>
          <a:p>
            <a:pPr marL="285750" indent="-285750">
              <a:buFont typeface="Arial" panose="020B0604020202020204" pitchFamily="34" charset="0"/>
              <a:buChar char="•"/>
            </a:pPr>
            <a:r>
              <a:rPr lang="en-GB" b="0" dirty="0"/>
              <a:t>Before you can commit changes to a repository you need to have your username and email configured</a:t>
            </a:r>
          </a:p>
          <a:p>
            <a:pPr marL="285750" indent="-285750">
              <a:buFont typeface="Arial" panose="020B0604020202020204" pitchFamily="34" charset="0"/>
              <a:buChar char="•"/>
            </a:pPr>
            <a:r>
              <a:rPr lang="en-GB" b="0" dirty="0"/>
              <a:t>This can either be set in the scope of the repository you downloaded or set globally, so that it does not need to be configured for any other repository that you clone</a:t>
            </a:r>
          </a:p>
          <a:p>
            <a:pPr marL="285750" indent="-285750">
              <a:buFont typeface="Arial" panose="020B0604020202020204" pitchFamily="34" charset="0"/>
              <a:buChar char="•"/>
            </a:pPr>
            <a:r>
              <a:rPr lang="en-GB" b="0" dirty="0"/>
              <a:t>Use the </a:t>
            </a:r>
            <a:r>
              <a:rPr lang="en-GB" dirty="0">
                <a:latin typeface="Consolas" panose="020B0609020204030204" pitchFamily="49" charset="0"/>
              </a:rPr>
              <a:t>git init </a:t>
            </a:r>
            <a:r>
              <a:rPr lang="en-GB" b="0" dirty="0"/>
              <a:t>command to initialise a Git project (in the project root directory)</a:t>
            </a:r>
          </a:p>
          <a:p>
            <a:pPr marL="285750" indent="-285750">
              <a:buFont typeface="Arial" panose="020B0604020202020204" pitchFamily="34" charset="0"/>
              <a:buChar char="•"/>
            </a:pPr>
            <a:endParaRPr lang="en-GB" b="0" dirty="0"/>
          </a:p>
          <a:p>
            <a:endParaRPr lang="en-GB" dirty="0"/>
          </a:p>
          <a:p>
            <a:endParaRPr lang="en-GB" dirty="0"/>
          </a:p>
          <a:p>
            <a:endParaRPr lang="en-GB" dirty="0"/>
          </a:p>
          <a:p>
            <a:endParaRPr lang="en-GB" dirty="0"/>
          </a:p>
        </p:txBody>
      </p:sp>
      <p:graphicFrame>
        <p:nvGraphicFramePr>
          <p:cNvPr id="4" name="Table 3">
            <a:extLst>
              <a:ext uri="{FF2B5EF4-FFF2-40B4-BE49-F238E27FC236}">
                <a16:creationId xmlns:a16="http://schemas.microsoft.com/office/drawing/2014/main" id="{88ECA5F3-E39C-4BDE-BA2A-E4E282D4C31E}"/>
              </a:ext>
            </a:extLst>
          </p:cNvPr>
          <p:cNvGraphicFramePr>
            <a:graphicFrameLocks noGrp="1"/>
          </p:cNvGraphicFramePr>
          <p:nvPr>
            <p:extLst>
              <p:ext uri="{D42A27DB-BD31-4B8C-83A1-F6EECF244321}">
                <p14:modId xmlns:p14="http://schemas.microsoft.com/office/powerpoint/2010/main" val="110725341"/>
              </p:ext>
            </p:extLst>
          </p:nvPr>
        </p:nvGraphicFramePr>
        <p:xfrm>
          <a:off x="2113471" y="4643886"/>
          <a:ext cx="3088578" cy="1449138"/>
        </p:xfrm>
        <a:graphic>
          <a:graphicData uri="http://schemas.openxmlformats.org/drawingml/2006/table">
            <a:tbl>
              <a:tblPr/>
              <a:tblGrid>
                <a:gridCol w="3088578">
                  <a:extLst>
                    <a:ext uri="{9D8B030D-6E8A-4147-A177-3AD203B41FA5}">
                      <a16:colId xmlns:a16="http://schemas.microsoft.com/office/drawing/2014/main" val="4190520142"/>
                    </a:ext>
                  </a:extLst>
                </a:gridCol>
              </a:tblGrid>
              <a:tr h="362285">
                <a:tc>
                  <a:txBody>
                    <a:bodyPr/>
                    <a:lstStyle/>
                    <a:p>
                      <a:pPr rtl="0" fontAlgn="t">
                        <a:spcBef>
                          <a:spcPts val="0"/>
                        </a:spcBef>
                        <a:spcAft>
                          <a:spcPts val="0"/>
                        </a:spcAft>
                      </a:pPr>
                      <a:r>
                        <a:rPr lang="en-GB" sz="1400" b="0" i="0" u="none" strike="noStrike" dirty="0">
                          <a:solidFill>
                            <a:srgbClr val="008FD0"/>
                          </a:solidFill>
                          <a:effectLst/>
                          <a:latin typeface="Calibri" panose="020F0502020204030204" pitchFamily="34" charset="0"/>
                        </a:rPr>
                        <a:t>git config user.name “</a:t>
                      </a:r>
                      <a:r>
                        <a:rPr lang="en-GB" sz="1400" b="1" i="0" u="none" strike="noStrike" dirty="0">
                          <a:solidFill>
                            <a:srgbClr val="008FD0"/>
                          </a:solidFill>
                          <a:effectLst/>
                          <a:latin typeface="Calibri" panose="020F0502020204030204" pitchFamily="34" charset="0"/>
                        </a:rPr>
                        <a:t>[USERNAME]”</a:t>
                      </a:r>
                      <a:endParaRPr lang="en-GB" sz="2400" dirty="0">
                        <a:effectLst/>
                      </a:endParaRPr>
                    </a:p>
                  </a:txBody>
                  <a:tcPr marL="63500" marR="63500" marT="63500" marB="6350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1977567804"/>
                  </a:ext>
                </a:extLst>
              </a:tr>
              <a:tr h="346533">
                <a:tc>
                  <a:txBody>
                    <a:bodyPr/>
                    <a:lstStyle/>
                    <a:p>
                      <a:pPr rtl="0" fontAlgn="t">
                        <a:spcBef>
                          <a:spcPts val="0"/>
                        </a:spcBef>
                        <a:spcAft>
                          <a:spcPts val="0"/>
                        </a:spcAft>
                      </a:pPr>
                      <a:r>
                        <a:rPr lang="en-GB" sz="1400" b="0" i="0" u="none" strike="noStrike" dirty="0">
                          <a:solidFill>
                            <a:srgbClr val="565759"/>
                          </a:solidFill>
                          <a:effectLst/>
                          <a:latin typeface="Calibri" panose="020F0502020204030204" pitchFamily="34" charset="0"/>
                        </a:rPr>
                        <a:t>git config user.name “bob”</a:t>
                      </a:r>
                      <a:endParaRPr lang="en-GB" sz="2400" dirty="0">
                        <a:effectLst/>
                      </a:endParaRPr>
                    </a:p>
                  </a:txBody>
                  <a:tcPr marL="63500" marR="63500" marT="63500" marB="6350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3F3F3"/>
                    </a:solidFill>
                  </a:tcPr>
                </a:tc>
                <a:extLst>
                  <a:ext uri="{0D108BD9-81ED-4DB2-BD59-A6C34878D82A}">
                    <a16:rowId xmlns:a16="http://schemas.microsoft.com/office/drawing/2014/main" val="1343188148"/>
                  </a:ext>
                </a:extLst>
              </a:tr>
              <a:tr h="362285">
                <a:tc>
                  <a:txBody>
                    <a:bodyPr/>
                    <a:lstStyle/>
                    <a:p>
                      <a:pPr rtl="0" fontAlgn="t">
                        <a:spcBef>
                          <a:spcPts val="0"/>
                        </a:spcBef>
                        <a:spcAft>
                          <a:spcPts val="0"/>
                        </a:spcAft>
                      </a:pPr>
                      <a:r>
                        <a:rPr lang="en-GB" sz="1400" b="0" i="0" u="none" strike="noStrike" dirty="0">
                          <a:solidFill>
                            <a:srgbClr val="008FD0"/>
                          </a:solidFill>
                          <a:effectLst/>
                          <a:latin typeface="Calibri"/>
                        </a:rPr>
                        <a:t>git config </a:t>
                      </a:r>
                      <a:r>
                        <a:rPr lang="en-GB" sz="1400" b="0" i="0" u="none" strike="noStrike" err="1">
                          <a:solidFill>
                            <a:srgbClr val="008FD0"/>
                          </a:solidFill>
                          <a:effectLst/>
                          <a:latin typeface="Calibri"/>
                        </a:rPr>
                        <a:t>user.email</a:t>
                      </a:r>
                      <a:r>
                        <a:rPr lang="en-GB" sz="1400" b="0" i="0" u="none" strike="noStrike" dirty="0">
                          <a:solidFill>
                            <a:srgbClr val="008FD0"/>
                          </a:solidFill>
                          <a:effectLst/>
                          <a:latin typeface="Calibri"/>
                        </a:rPr>
                        <a:t> “</a:t>
                      </a:r>
                      <a:r>
                        <a:rPr lang="en-GB" sz="1400" b="1" i="0" u="none" strike="noStrike" dirty="0">
                          <a:solidFill>
                            <a:srgbClr val="008FD0"/>
                          </a:solidFill>
                          <a:effectLst/>
                          <a:latin typeface="Calibri"/>
                        </a:rPr>
                        <a:t>[EMAIL]”</a:t>
                      </a:r>
                      <a:endParaRPr lang="en-GB" sz="2400" dirty="0">
                        <a:effectLst/>
                        <a:latin typeface="Calibri"/>
                      </a:endParaRPr>
                    </a:p>
                  </a:txBody>
                  <a:tcPr marL="63500" marR="63500" marT="63500" marB="6350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3752171984"/>
                  </a:ext>
                </a:extLst>
              </a:tr>
              <a:tr h="378035">
                <a:tc>
                  <a:txBody>
                    <a:bodyPr/>
                    <a:lstStyle/>
                    <a:p>
                      <a:pPr rtl="0" fontAlgn="t">
                        <a:spcBef>
                          <a:spcPts val="0"/>
                        </a:spcBef>
                        <a:spcAft>
                          <a:spcPts val="0"/>
                        </a:spcAft>
                      </a:pPr>
                      <a:r>
                        <a:rPr lang="en-GB" sz="1400" b="0" i="0" u="none" strike="noStrike" dirty="0">
                          <a:solidFill>
                            <a:srgbClr val="565759"/>
                          </a:solidFill>
                          <a:effectLst/>
                          <a:latin typeface="Calibri"/>
                        </a:rPr>
                        <a:t>git config </a:t>
                      </a:r>
                      <a:r>
                        <a:rPr lang="en-GB" sz="1400" b="0" i="0" u="none" strike="noStrike" dirty="0" err="1">
                          <a:solidFill>
                            <a:srgbClr val="565759"/>
                          </a:solidFill>
                          <a:effectLst/>
                          <a:latin typeface="Calibri"/>
                        </a:rPr>
                        <a:t>user.email</a:t>
                      </a:r>
                      <a:r>
                        <a:rPr lang="en-GB" sz="1400" b="0" i="0" u="none" strike="noStrike" dirty="0">
                          <a:solidFill>
                            <a:srgbClr val="565759"/>
                          </a:solidFill>
                          <a:effectLst/>
                          <a:latin typeface="Calibri"/>
                        </a:rPr>
                        <a:t> “bob”</a:t>
                      </a:r>
                      <a:endParaRPr lang="en-GB" sz="2400" dirty="0">
                        <a:effectLst/>
                        <a:latin typeface="Calibri"/>
                      </a:endParaRPr>
                    </a:p>
                  </a:txBody>
                  <a:tcPr marL="63500" marR="63500" marT="63500" marB="6350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3F3F3"/>
                    </a:solidFill>
                  </a:tcPr>
                </a:tc>
                <a:extLst>
                  <a:ext uri="{0D108BD9-81ED-4DB2-BD59-A6C34878D82A}">
                    <a16:rowId xmlns:a16="http://schemas.microsoft.com/office/drawing/2014/main" val="2607784436"/>
                  </a:ext>
                </a:extLst>
              </a:tr>
            </a:tbl>
          </a:graphicData>
        </a:graphic>
      </p:graphicFrame>
      <p:graphicFrame>
        <p:nvGraphicFramePr>
          <p:cNvPr id="5" name="Table 4">
            <a:extLst>
              <a:ext uri="{FF2B5EF4-FFF2-40B4-BE49-F238E27FC236}">
                <a16:creationId xmlns:a16="http://schemas.microsoft.com/office/drawing/2014/main" id="{8601D7CB-AE13-4125-A8C8-B23D45A7C50A}"/>
              </a:ext>
            </a:extLst>
          </p:cNvPr>
          <p:cNvGraphicFramePr>
            <a:graphicFrameLocks noGrp="1"/>
          </p:cNvGraphicFramePr>
          <p:nvPr>
            <p:extLst>
              <p:ext uri="{D42A27DB-BD31-4B8C-83A1-F6EECF244321}">
                <p14:modId xmlns:p14="http://schemas.microsoft.com/office/powerpoint/2010/main" val="307057885"/>
              </p:ext>
            </p:extLst>
          </p:nvPr>
        </p:nvGraphicFramePr>
        <p:xfrm>
          <a:off x="6757358" y="4226943"/>
          <a:ext cx="3840768" cy="1857871"/>
        </p:xfrm>
        <a:graphic>
          <a:graphicData uri="http://schemas.openxmlformats.org/drawingml/2006/table">
            <a:tbl>
              <a:tblPr/>
              <a:tblGrid>
                <a:gridCol w="3840768">
                  <a:extLst>
                    <a:ext uri="{9D8B030D-6E8A-4147-A177-3AD203B41FA5}">
                      <a16:colId xmlns:a16="http://schemas.microsoft.com/office/drawing/2014/main" val="1554808172"/>
                    </a:ext>
                  </a:extLst>
                </a:gridCol>
              </a:tblGrid>
              <a:tr h="459249">
                <a:tc>
                  <a:txBody>
                    <a:bodyPr/>
                    <a:lstStyle/>
                    <a:p>
                      <a:pPr rtl="0" fontAlgn="t">
                        <a:spcBef>
                          <a:spcPts val="0"/>
                        </a:spcBef>
                        <a:spcAft>
                          <a:spcPts val="0"/>
                        </a:spcAft>
                      </a:pPr>
                      <a:r>
                        <a:rPr lang="en-GB" sz="1400" b="0" i="0" u="none" strike="noStrike" dirty="0">
                          <a:solidFill>
                            <a:srgbClr val="008FD0"/>
                          </a:solidFill>
                          <a:effectLst/>
                          <a:latin typeface="Calibri" panose="020F0502020204030204" pitchFamily="34" charset="0"/>
                        </a:rPr>
                        <a:t>git config --global </a:t>
                      </a:r>
                      <a:r>
                        <a:rPr lang="en-GB" sz="1400" b="0" i="0" u="none" strike="noStrike" dirty="0" err="1">
                          <a:solidFill>
                            <a:srgbClr val="008FD0"/>
                          </a:solidFill>
                          <a:effectLst/>
                          <a:latin typeface="Calibri" panose="020F0502020204030204" pitchFamily="34" charset="0"/>
                        </a:rPr>
                        <a:t>user.name</a:t>
                      </a:r>
                      <a:r>
                        <a:rPr lang="en-GB" sz="1400" b="0" i="0" u="none" strike="noStrike" dirty="0">
                          <a:solidFill>
                            <a:srgbClr val="008FD0"/>
                          </a:solidFill>
                          <a:effectLst/>
                          <a:latin typeface="Calibri" panose="020F0502020204030204" pitchFamily="34" charset="0"/>
                        </a:rPr>
                        <a:t> “</a:t>
                      </a:r>
                      <a:r>
                        <a:rPr lang="en-GB" sz="1400" b="1" i="0" u="none" strike="noStrike" dirty="0">
                          <a:solidFill>
                            <a:srgbClr val="008FD0"/>
                          </a:solidFill>
                          <a:effectLst/>
                          <a:latin typeface="Calibri" panose="020F0502020204030204" pitchFamily="34" charset="0"/>
                        </a:rPr>
                        <a:t>[USERNAME]”</a:t>
                      </a:r>
                      <a:endParaRPr lang="en-GB" sz="2400" dirty="0">
                        <a:effectLst/>
                      </a:endParaRPr>
                    </a:p>
                  </a:txBody>
                  <a:tcPr marL="63500" marR="63500" marT="63500" marB="6350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3342649280"/>
                  </a:ext>
                </a:extLst>
              </a:tr>
              <a:tr h="459249">
                <a:tc>
                  <a:txBody>
                    <a:bodyPr/>
                    <a:lstStyle/>
                    <a:p>
                      <a:pPr rtl="0" fontAlgn="t">
                        <a:spcBef>
                          <a:spcPts val="0"/>
                        </a:spcBef>
                        <a:spcAft>
                          <a:spcPts val="0"/>
                        </a:spcAft>
                      </a:pPr>
                      <a:r>
                        <a:rPr lang="en-GB" sz="1400" b="0" i="0" u="none" strike="noStrike" dirty="0">
                          <a:solidFill>
                            <a:srgbClr val="565759"/>
                          </a:solidFill>
                          <a:effectLst/>
                          <a:latin typeface="Calibri" panose="020F0502020204030204" pitchFamily="34" charset="0"/>
                        </a:rPr>
                        <a:t>git config --global </a:t>
                      </a:r>
                      <a:r>
                        <a:rPr lang="en-GB" sz="1400" b="0" i="0" u="none" strike="noStrike" dirty="0" err="1">
                          <a:solidFill>
                            <a:srgbClr val="565759"/>
                          </a:solidFill>
                          <a:effectLst/>
                          <a:latin typeface="Calibri" panose="020F0502020204030204" pitchFamily="34" charset="0"/>
                        </a:rPr>
                        <a:t>user.name</a:t>
                      </a:r>
                      <a:r>
                        <a:rPr lang="en-GB" sz="1400" b="0" i="0" u="none" strike="noStrike" dirty="0">
                          <a:solidFill>
                            <a:srgbClr val="565759"/>
                          </a:solidFill>
                          <a:effectLst/>
                          <a:latin typeface="Calibri" panose="020F0502020204030204" pitchFamily="34" charset="0"/>
                        </a:rPr>
                        <a:t> “bob”</a:t>
                      </a:r>
                      <a:endParaRPr lang="en-GB" sz="2400" dirty="0">
                        <a:effectLst/>
                      </a:endParaRPr>
                    </a:p>
                  </a:txBody>
                  <a:tcPr marL="63500" marR="63500" marT="63500" marB="6350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3F3F3"/>
                    </a:solidFill>
                  </a:tcPr>
                </a:tc>
                <a:extLst>
                  <a:ext uri="{0D108BD9-81ED-4DB2-BD59-A6C34878D82A}">
                    <a16:rowId xmlns:a16="http://schemas.microsoft.com/office/drawing/2014/main" val="2207400809"/>
                  </a:ext>
                </a:extLst>
              </a:tr>
              <a:tr h="480124">
                <a:tc>
                  <a:txBody>
                    <a:bodyPr/>
                    <a:lstStyle/>
                    <a:p>
                      <a:pPr rtl="0" fontAlgn="t">
                        <a:spcBef>
                          <a:spcPts val="0"/>
                        </a:spcBef>
                        <a:spcAft>
                          <a:spcPts val="0"/>
                        </a:spcAft>
                      </a:pPr>
                      <a:r>
                        <a:rPr lang="en-GB" sz="1400" b="0" i="0" u="none" strike="noStrike">
                          <a:solidFill>
                            <a:srgbClr val="008FD0"/>
                          </a:solidFill>
                          <a:effectLst/>
                          <a:latin typeface="Calibri" panose="020F0502020204030204" pitchFamily="34" charset="0"/>
                        </a:rPr>
                        <a:t>git config --global user.email “</a:t>
                      </a:r>
                      <a:r>
                        <a:rPr lang="en-GB" sz="1400" b="1" i="0" u="none" strike="noStrike">
                          <a:solidFill>
                            <a:srgbClr val="008FD0"/>
                          </a:solidFill>
                          <a:effectLst/>
                          <a:latin typeface="Calibri" panose="020F0502020204030204" pitchFamily="34" charset="0"/>
                        </a:rPr>
                        <a:t>[EMAIL]”</a:t>
                      </a:r>
                      <a:endParaRPr lang="en-GB" sz="2400">
                        <a:effectLst/>
                      </a:endParaRPr>
                    </a:p>
                  </a:txBody>
                  <a:tcPr marL="63500" marR="63500" marT="63500" marB="6350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1641163443"/>
                  </a:ext>
                </a:extLst>
              </a:tr>
              <a:tr h="459249">
                <a:tc>
                  <a:txBody>
                    <a:bodyPr/>
                    <a:lstStyle/>
                    <a:p>
                      <a:pPr rtl="0" fontAlgn="t">
                        <a:spcBef>
                          <a:spcPts val="0"/>
                        </a:spcBef>
                        <a:spcAft>
                          <a:spcPts val="0"/>
                        </a:spcAft>
                      </a:pPr>
                      <a:r>
                        <a:rPr lang="en-GB" sz="1400" b="0" i="0" u="none" strike="noStrike" dirty="0">
                          <a:solidFill>
                            <a:srgbClr val="565759"/>
                          </a:solidFill>
                          <a:effectLst/>
                          <a:latin typeface="Calibri" panose="020F0502020204030204" pitchFamily="34" charset="0"/>
                        </a:rPr>
                        <a:t>git config --global </a:t>
                      </a:r>
                      <a:r>
                        <a:rPr lang="en-GB" sz="1400" b="0" i="0" u="none" strike="noStrike" dirty="0" err="1">
                          <a:solidFill>
                            <a:srgbClr val="565759"/>
                          </a:solidFill>
                          <a:effectLst/>
                          <a:latin typeface="Calibri" panose="020F0502020204030204" pitchFamily="34" charset="0"/>
                        </a:rPr>
                        <a:t>user.email</a:t>
                      </a:r>
                      <a:r>
                        <a:rPr lang="en-GB" sz="1400" b="0" i="0" u="none" strike="noStrike" dirty="0">
                          <a:solidFill>
                            <a:srgbClr val="565759"/>
                          </a:solidFill>
                          <a:effectLst/>
                          <a:latin typeface="Calibri" panose="020F0502020204030204" pitchFamily="34" charset="0"/>
                        </a:rPr>
                        <a:t> “bob”</a:t>
                      </a:r>
                      <a:endParaRPr lang="en-GB" sz="2400" dirty="0">
                        <a:effectLst/>
                      </a:endParaRPr>
                    </a:p>
                  </a:txBody>
                  <a:tcPr marL="63500" marR="63500" marT="63500" marB="63500" anchor="ctr">
                    <a:lnL w="12700" cap="flat" cmpd="sng" algn="ctr">
                      <a:solidFill>
                        <a:srgbClr val="D9D9D9"/>
                      </a:solidFill>
                      <a:prstDash val="solid"/>
                      <a:round/>
                      <a:headEnd type="none" w="med" len="med"/>
                      <a:tailEnd type="none" w="med" len="med"/>
                    </a:lnL>
                    <a:lnR w="12700" cap="flat" cmpd="sng" algn="ctr">
                      <a:solidFill>
                        <a:srgbClr val="D9D9D9"/>
                      </a:solidFill>
                      <a:prstDash val="solid"/>
                      <a:round/>
                      <a:headEnd type="none" w="med" len="med"/>
                      <a:tailEnd type="none" w="med" len="med"/>
                    </a:lnR>
                    <a:lnT w="12700" cap="flat" cmpd="sng" algn="ctr">
                      <a:solidFill>
                        <a:srgbClr val="D9D9D9"/>
                      </a:solidFill>
                      <a:prstDash val="solid"/>
                      <a:round/>
                      <a:headEnd type="none" w="med" len="med"/>
                      <a:tailEnd type="none" w="med" len="med"/>
                    </a:lnT>
                    <a:lnB w="12700" cap="flat" cmpd="sng" algn="ctr">
                      <a:solidFill>
                        <a:srgbClr val="D9D9D9"/>
                      </a:solidFill>
                      <a:prstDash val="solid"/>
                      <a:round/>
                      <a:headEnd type="none" w="med" len="med"/>
                      <a:tailEnd type="none" w="med" len="med"/>
                    </a:lnB>
                    <a:solidFill>
                      <a:srgbClr val="F3F3F3"/>
                    </a:solidFill>
                  </a:tcPr>
                </a:tc>
                <a:extLst>
                  <a:ext uri="{0D108BD9-81ED-4DB2-BD59-A6C34878D82A}">
                    <a16:rowId xmlns:a16="http://schemas.microsoft.com/office/drawing/2014/main" val="3206070147"/>
                  </a:ext>
                </a:extLst>
              </a:tr>
            </a:tbl>
          </a:graphicData>
        </a:graphic>
      </p:graphicFrame>
    </p:spTree>
    <p:extLst>
      <p:ext uri="{BB962C8B-B14F-4D97-AF65-F5344CB8AC3E}">
        <p14:creationId xmlns:p14="http://schemas.microsoft.com/office/powerpoint/2010/main" val="3677062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75430-BEEA-4486-ACDC-B14097C8E8BE}"/>
              </a:ext>
            </a:extLst>
          </p:cNvPr>
          <p:cNvSpPr>
            <a:spLocks noGrp="1"/>
          </p:cNvSpPr>
          <p:nvPr>
            <p:ph type="title"/>
          </p:nvPr>
        </p:nvSpPr>
        <p:spPr/>
        <p:txBody>
          <a:bodyPr/>
          <a:lstStyle/>
          <a:p>
            <a:r>
              <a:rPr lang="en-GB" b="1" dirty="0"/>
              <a:t>Task: Create a GitHub account</a:t>
            </a:r>
          </a:p>
        </p:txBody>
      </p:sp>
      <p:sp>
        <p:nvSpPr>
          <p:cNvPr id="3" name="Text Placeholder 2">
            <a:extLst>
              <a:ext uri="{FF2B5EF4-FFF2-40B4-BE49-F238E27FC236}">
                <a16:creationId xmlns:a16="http://schemas.microsoft.com/office/drawing/2014/main" id="{9E5CEEE6-C4C6-4EFA-9EE0-FCFA6843E557}"/>
              </a:ext>
            </a:extLst>
          </p:cNvPr>
          <p:cNvSpPr>
            <a:spLocks noGrp="1"/>
          </p:cNvSpPr>
          <p:nvPr>
            <p:ph type="body" sz="quarter" idx="11"/>
          </p:nvPr>
        </p:nvSpPr>
        <p:spPr>
          <a:xfrm>
            <a:off x="1149121" y="2412445"/>
            <a:ext cx="9902305" cy="571675"/>
          </a:xfrm>
        </p:spPr>
        <p:txBody>
          <a:bodyPr/>
          <a:lstStyle/>
          <a:p>
            <a:r>
              <a:rPr lang="en-GB" dirty="0"/>
              <a:t>To create an account on GitHub</a:t>
            </a:r>
          </a:p>
        </p:txBody>
      </p:sp>
      <p:sp>
        <p:nvSpPr>
          <p:cNvPr id="4" name="Text Placeholder 3">
            <a:extLst>
              <a:ext uri="{FF2B5EF4-FFF2-40B4-BE49-F238E27FC236}">
                <a16:creationId xmlns:a16="http://schemas.microsoft.com/office/drawing/2014/main" id="{CA3911E3-CDB7-4909-92EA-22E7917CA7AA}"/>
              </a:ext>
            </a:extLst>
          </p:cNvPr>
          <p:cNvSpPr>
            <a:spLocks noGrp="1"/>
          </p:cNvSpPr>
          <p:nvPr>
            <p:ph type="body" sz="quarter" idx="12"/>
          </p:nvPr>
        </p:nvSpPr>
        <p:spPr/>
        <p:txBody>
          <a:bodyPr/>
          <a:lstStyle/>
          <a:p>
            <a:pPr marL="285750" indent="-285750">
              <a:buFont typeface="Arial" panose="020B0604020202020204" pitchFamily="34" charset="0"/>
              <a:buChar char="•"/>
            </a:pPr>
            <a:r>
              <a:rPr lang="en-GB" b="1" dirty="0"/>
              <a:t>Go to </a:t>
            </a:r>
            <a:r>
              <a:rPr lang="en-GB" b="1" dirty="0">
                <a:solidFill>
                  <a:srgbClr val="00B0F0"/>
                </a:solidFill>
                <a:hlinkClick r:id="rId2">
                  <a:extLst>
                    <a:ext uri="{A12FA001-AC4F-418D-AE19-62706E023703}">
                      <ahyp:hlinkClr xmlns:ahyp="http://schemas.microsoft.com/office/drawing/2018/hyperlinkcolor" val="tx"/>
                    </a:ext>
                  </a:extLst>
                </a:hlinkClick>
              </a:rPr>
              <a:t>https://github.com/join</a:t>
            </a:r>
            <a:r>
              <a:rPr lang="en-GB" b="1" dirty="0">
                <a:solidFill>
                  <a:srgbClr val="00B0F0"/>
                </a:solidFill>
              </a:rPr>
              <a:t> </a:t>
            </a:r>
          </a:p>
          <a:p>
            <a:pPr marL="285750" indent="-285750">
              <a:buFont typeface="Arial" panose="020B0604020202020204" pitchFamily="34" charset="0"/>
              <a:buChar char="•"/>
            </a:pPr>
            <a:r>
              <a:rPr lang="en-GB" b="1" dirty="0"/>
              <a:t>Create a GitHub account</a:t>
            </a:r>
          </a:p>
          <a:p>
            <a:endParaRPr lang="en-GB" b="1" dirty="0"/>
          </a:p>
        </p:txBody>
      </p:sp>
    </p:spTree>
    <p:extLst>
      <p:ext uri="{BB962C8B-B14F-4D97-AF65-F5344CB8AC3E}">
        <p14:creationId xmlns:p14="http://schemas.microsoft.com/office/powerpoint/2010/main" val="16011538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44E86-97EF-445F-99F8-024A07DCF698}"/>
              </a:ext>
            </a:extLst>
          </p:cNvPr>
          <p:cNvSpPr>
            <a:spLocks noGrp="1"/>
          </p:cNvSpPr>
          <p:nvPr>
            <p:ph type="ctrTitle"/>
          </p:nvPr>
        </p:nvSpPr>
        <p:spPr/>
        <p:txBody>
          <a:bodyPr/>
          <a:lstStyle/>
          <a:p>
            <a:r>
              <a:rPr lang="en-GB" dirty="0"/>
              <a:t>Using Git</a:t>
            </a:r>
          </a:p>
        </p:txBody>
      </p:sp>
      <p:sp>
        <p:nvSpPr>
          <p:cNvPr id="3" name="Content Placeholder 2">
            <a:extLst>
              <a:ext uri="{FF2B5EF4-FFF2-40B4-BE49-F238E27FC236}">
                <a16:creationId xmlns:a16="http://schemas.microsoft.com/office/drawing/2014/main" id="{1B483677-EE7D-47E5-BED1-50BCA981B30A}"/>
              </a:ext>
            </a:extLst>
          </p:cNvPr>
          <p:cNvSpPr>
            <a:spLocks noGrp="1"/>
          </p:cNvSpPr>
          <p:nvPr>
            <p:ph sz="quarter" idx="10"/>
          </p:nvPr>
        </p:nvSpPr>
        <p:spPr/>
        <p:txBody>
          <a:bodyPr/>
          <a:lstStyle/>
          <a:p>
            <a:pPr marL="0" indent="0">
              <a:buNone/>
            </a:pPr>
            <a:r>
              <a:rPr lang="en-GB" dirty="0"/>
              <a:t>Continuous Integration – Module 2: Git Basics</a:t>
            </a:r>
          </a:p>
        </p:txBody>
      </p:sp>
    </p:spTree>
    <p:extLst>
      <p:ext uri="{BB962C8B-B14F-4D97-AF65-F5344CB8AC3E}">
        <p14:creationId xmlns:p14="http://schemas.microsoft.com/office/powerpoint/2010/main" val="3351537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8631BF4-650D-4F0F-9B49-8F4BD660BF41}"/>
              </a:ext>
            </a:extLst>
          </p:cNvPr>
          <p:cNvSpPr>
            <a:spLocks noGrp="1"/>
          </p:cNvSpPr>
          <p:nvPr>
            <p:ph type="body" sz="quarter" idx="10"/>
          </p:nvPr>
        </p:nvSpPr>
        <p:spPr/>
        <p:txBody>
          <a:bodyPr/>
          <a:lstStyle/>
          <a:p>
            <a:r>
              <a:rPr lang="en-GB" dirty="0"/>
              <a:t>Git – Basic Workflow</a:t>
            </a:r>
          </a:p>
        </p:txBody>
      </p:sp>
      <p:sp>
        <p:nvSpPr>
          <p:cNvPr id="3" name="Rectangle 2">
            <a:extLst>
              <a:ext uri="{FF2B5EF4-FFF2-40B4-BE49-F238E27FC236}">
                <a16:creationId xmlns:a16="http://schemas.microsoft.com/office/drawing/2014/main" id="{5FA18459-D39A-494A-9F06-842544A5DABE}"/>
              </a:ext>
            </a:extLst>
          </p:cNvPr>
          <p:cNvSpPr/>
          <p:nvPr/>
        </p:nvSpPr>
        <p:spPr>
          <a:xfrm>
            <a:off x="1499753" y="4410067"/>
            <a:ext cx="10117284" cy="2031325"/>
          </a:xfrm>
          <a:prstGeom prst="rect">
            <a:avLst/>
          </a:prstGeom>
        </p:spPr>
        <p:txBody>
          <a:bodyPr wrap="square">
            <a:spAutoFit/>
          </a:bodyPr>
          <a:lstStyle/>
          <a:p>
            <a:r>
              <a:rPr lang="en-GB" b="1" dirty="0"/>
              <a:t>The basic workflow for using Git includes staging, committing and pushing changes</a:t>
            </a:r>
          </a:p>
          <a:p>
            <a:endParaRPr lang="en-GB" dirty="0"/>
          </a:p>
          <a:p>
            <a:r>
              <a:rPr lang="en-GB" b="1" dirty="0"/>
              <a:t>Staging</a:t>
            </a:r>
            <a:r>
              <a:rPr lang="en-GB" dirty="0"/>
              <a:t> (</a:t>
            </a:r>
            <a:r>
              <a:rPr lang="en-GB" dirty="0">
                <a:latin typeface="Consolas" panose="020B0609020204030204" pitchFamily="49" charset="0"/>
              </a:rPr>
              <a:t>git add</a:t>
            </a:r>
            <a:r>
              <a:rPr lang="en-GB" dirty="0"/>
              <a:t>) – An area where files can be stored, ready for commit</a:t>
            </a:r>
          </a:p>
          <a:p>
            <a:r>
              <a:rPr lang="en-GB" b="1" dirty="0"/>
              <a:t>Committing</a:t>
            </a:r>
            <a:r>
              <a:rPr lang="en-GB" dirty="0"/>
              <a:t> (</a:t>
            </a:r>
            <a:r>
              <a:rPr lang="en-GB" dirty="0">
                <a:latin typeface="Consolas" panose="020B0609020204030204" pitchFamily="49" charset="0"/>
              </a:rPr>
              <a:t>git commit</a:t>
            </a:r>
            <a:r>
              <a:rPr lang="en-GB" dirty="0"/>
              <a:t>) – Records changes to local repository</a:t>
            </a:r>
          </a:p>
          <a:p>
            <a:r>
              <a:rPr lang="en-GB" b="1" dirty="0"/>
              <a:t>Pushing</a:t>
            </a:r>
            <a:r>
              <a:rPr lang="en-GB" dirty="0"/>
              <a:t> (</a:t>
            </a:r>
            <a:r>
              <a:rPr lang="en-GB" dirty="0">
                <a:latin typeface="Consolas" panose="020B0609020204030204" pitchFamily="49" charset="0"/>
              </a:rPr>
              <a:t>git push</a:t>
            </a:r>
            <a:r>
              <a:rPr lang="en-GB" dirty="0"/>
              <a:t>) – Pushes changes to remote repository (like GitHub)</a:t>
            </a:r>
          </a:p>
          <a:p>
            <a:endParaRPr lang="en-GB" dirty="0"/>
          </a:p>
          <a:p>
            <a:r>
              <a:rPr lang="en-GB" dirty="0"/>
              <a:t>Why would we want to push to a remote repo?</a:t>
            </a:r>
          </a:p>
        </p:txBody>
      </p:sp>
      <p:sp>
        <p:nvSpPr>
          <p:cNvPr id="4" name="Rectangle: Rounded Corners 3">
            <a:extLst>
              <a:ext uri="{FF2B5EF4-FFF2-40B4-BE49-F238E27FC236}">
                <a16:creationId xmlns:a16="http://schemas.microsoft.com/office/drawing/2014/main" id="{38748EC2-DBF2-48C8-B2B1-44ABB37F0985}"/>
              </a:ext>
            </a:extLst>
          </p:cNvPr>
          <p:cNvSpPr/>
          <p:nvPr/>
        </p:nvSpPr>
        <p:spPr>
          <a:xfrm>
            <a:off x="2795154" y="582864"/>
            <a:ext cx="1475509" cy="861475"/>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Working directory</a:t>
            </a:r>
          </a:p>
        </p:txBody>
      </p:sp>
      <p:sp>
        <p:nvSpPr>
          <p:cNvPr id="5" name="Rectangle: Rounded Corners 4">
            <a:extLst>
              <a:ext uri="{FF2B5EF4-FFF2-40B4-BE49-F238E27FC236}">
                <a16:creationId xmlns:a16="http://schemas.microsoft.com/office/drawing/2014/main" id="{9C97BBA2-4AA1-4C49-812E-B27E34C8D189}"/>
              </a:ext>
            </a:extLst>
          </p:cNvPr>
          <p:cNvSpPr/>
          <p:nvPr/>
        </p:nvSpPr>
        <p:spPr>
          <a:xfrm>
            <a:off x="5689193" y="582863"/>
            <a:ext cx="1475509" cy="861475"/>
          </a:xfrm>
          <a:prstGeom prst="roundRect">
            <a:avLst/>
          </a:prstGeom>
          <a:solidFill>
            <a:schemeClr val="accent3">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dirty="0">
                <a:solidFill>
                  <a:sysClr val="windowText" lastClr="000000"/>
                </a:solidFill>
              </a:rPr>
              <a:t>Staging </a:t>
            </a:r>
          </a:p>
          <a:p>
            <a:pPr algn="ctr"/>
            <a:r>
              <a:rPr lang="en-GB" dirty="0">
                <a:solidFill>
                  <a:sysClr val="windowText" lastClr="000000"/>
                </a:solidFill>
              </a:rPr>
              <a:t>area</a:t>
            </a:r>
          </a:p>
        </p:txBody>
      </p:sp>
      <p:sp>
        <p:nvSpPr>
          <p:cNvPr id="6" name="Rectangle: Rounded Corners 5">
            <a:extLst>
              <a:ext uri="{FF2B5EF4-FFF2-40B4-BE49-F238E27FC236}">
                <a16:creationId xmlns:a16="http://schemas.microsoft.com/office/drawing/2014/main" id="{B0C12960-B636-45BB-8E9F-2B921FA722C8}"/>
              </a:ext>
            </a:extLst>
          </p:cNvPr>
          <p:cNvSpPr/>
          <p:nvPr/>
        </p:nvSpPr>
        <p:spPr>
          <a:xfrm>
            <a:off x="8583232" y="582864"/>
            <a:ext cx="1475509" cy="861475"/>
          </a:xfrm>
          <a:prstGeom prst="roundRect">
            <a:avLst/>
          </a:prstGeom>
          <a:solidFill>
            <a:schemeClr val="accent4">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GB" dirty="0">
                <a:solidFill>
                  <a:sysClr val="windowText" lastClr="000000"/>
                </a:solidFill>
              </a:rPr>
              <a:t>Git directory</a:t>
            </a:r>
          </a:p>
          <a:p>
            <a:pPr algn="ctr"/>
            <a:r>
              <a:rPr lang="en-GB" dirty="0">
                <a:solidFill>
                  <a:sysClr val="windowText" lastClr="000000"/>
                </a:solidFill>
              </a:rPr>
              <a:t>(repository</a:t>
            </a:r>
          </a:p>
        </p:txBody>
      </p:sp>
      <p:cxnSp>
        <p:nvCxnSpPr>
          <p:cNvPr id="8" name="Straight Connector 7">
            <a:extLst>
              <a:ext uri="{FF2B5EF4-FFF2-40B4-BE49-F238E27FC236}">
                <a16:creationId xmlns:a16="http://schemas.microsoft.com/office/drawing/2014/main" id="{08A79094-2EEE-46A3-AAFB-69A47241A2D9}"/>
              </a:ext>
            </a:extLst>
          </p:cNvPr>
          <p:cNvCxnSpPr>
            <a:stCxn id="4" idx="2"/>
          </p:cNvCxnSpPr>
          <p:nvPr/>
        </p:nvCxnSpPr>
        <p:spPr>
          <a:xfrm>
            <a:off x="3532909" y="1444339"/>
            <a:ext cx="10391" cy="227560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B3A7EEA-9C8C-4A31-81FB-903B843BEA3C}"/>
              </a:ext>
            </a:extLst>
          </p:cNvPr>
          <p:cNvCxnSpPr>
            <a:cxnSpLocks/>
            <a:stCxn id="5" idx="2"/>
          </p:cNvCxnSpPr>
          <p:nvPr/>
        </p:nvCxnSpPr>
        <p:spPr>
          <a:xfrm>
            <a:off x="6426948" y="1444338"/>
            <a:ext cx="5195" cy="227560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514F514-0216-4443-8164-C0DFF015A976}"/>
              </a:ext>
            </a:extLst>
          </p:cNvPr>
          <p:cNvCxnSpPr>
            <a:cxnSpLocks/>
            <a:stCxn id="6" idx="2"/>
          </p:cNvCxnSpPr>
          <p:nvPr/>
        </p:nvCxnSpPr>
        <p:spPr>
          <a:xfrm>
            <a:off x="9320987" y="1444339"/>
            <a:ext cx="5195" cy="227560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Arrow: Right 15">
            <a:extLst>
              <a:ext uri="{FF2B5EF4-FFF2-40B4-BE49-F238E27FC236}">
                <a16:creationId xmlns:a16="http://schemas.microsoft.com/office/drawing/2014/main" id="{C3625C99-8A6E-4315-8828-74E4DBB33D4F}"/>
              </a:ext>
            </a:extLst>
          </p:cNvPr>
          <p:cNvSpPr/>
          <p:nvPr/>
        </p:nvSpPr>
        <p:spPr>
          <a:xfrm>
            <a:off x="3600449" y="2582141"/>
            <a:ext cx="2784936" cy="57669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Stage files</a:t>
            </a:r>
          </a:p>
        </p:txBody>
      </p:sp>
      <p:sp>
        <p:nvSpPr>
          <p:cNvPr id="17" name="Arrow: Right 16">
            <a:extLst>
              <a:ext uri="{FF2B5EF4-FFF2-40B4-BE49-F238E27FC236}">
                <a16:creationId xmlns:a16="http://schemas.microsoft.com/office/drawing/2014/main" id="{30B48DA6-E4CA-48A4-A76B-43E391E70FCB}"/>
              </a:ext>
            </a:extLst>
          </p:cNvPr>
          <p:cNvSpPr/>
          <p:nvPr/>
        </p:nvSpPr>
        <p:spPr>
          <a:xfrm>
            <a:off x="6510245" y="3140651"/>
            <a:ext cx="2784936" cy="576695"/>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ysClr val="windowText" lastClr="000000"/>
                </a:solidFill>
              </a:rPr>
              <a:t>Commit</a:t>
            </a:r>
          </a:p>
        </p:txBody>
      </p:sp>
      <p:sp>
        <p:nvSpPr>
          <p:cNvPr id="19" name="Arrow: Left 18">
            <a:extLst>
              <a:ext uri="{FF2B5EF4-FFF2-40B4-BE49-F238E27FC236}">
                <a16:creationId xmlns:a16="http://schemas.microsoft.com/office/drawing/2014/main" id="{7558CBE4-3037-41EE-8222-004D48565506}"/>
              </a:ext>
            </a:extLst>
          </p:cNvPr>
          <p:cNvSpPr/>
          <p:nvPr/>
        </p:nvSpPr>
        <p:spPr>
          <a:xfrm>
            <a:off x="3616034" y="1669040"/>
            <a:ext cx="5616795" cy="576695"/>
          </a:xfrm>
          <a:prstGeom prst="lef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ysClr val="windowText" lastClr="000000"/>
                </a:solidFill>
              </a:rPr>
              <a:t>Checkout the project</a:t>
            </a:r>
            <a:endParaRPr lang="en-GB" dirty="0">
              <a:solidFill>
                <a:sysClr val="windowText" lastClr="000000"/>
              </a:solidFill>
            </a:endParaRPr>
          </a:p>
        </p:txBody>
      </p:sp>
    </p:spTree>
    <p:extLst>
      <p:ext uri="{BB962C8B-B14F-4D97-AF65-F5344CB8AC3E}">
        <p14:creationId xmlns:p14="http://schemas.microsoft.com/office/powerpoint/2010/main" val="1874312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3B2FCA-0E9A-4D0B-8EC1-B6B54A27EB67}"/>
              </a:ext>
            </a:extLst>
          </p:cNvPr>
          <p:cNvSpPr>
            <a:spLocks noGrp="1"/>
          </p:cNvSpPr>
          <p:nvPr>
            <p:ph type="body" sz="quarter" idx="12"/>
          </p:nvPr>
        </p:nvSpPr>
        <p:spPr/>
        <p:txBody>
          <a:bodyPr/>
          <a:lstStyle/>
          <a:p>
            <a:r>
              <a:rPr lang="en-GB" dirty="0"/>
              <a:t>Git - cloning</a:t>
            </a:r>
          </a:p>
        </p:txBody>
      </p:sp>
      <p:sp>
        <p:nvSpPr>
          <p:cNvPr id="3" name="Text Placeholder 2">
            <a:extLst>
              <a:ext uri="{FF2B5EF4-FFF2-40B4-BE49-F238E27FC236}">
                <a16:creationId xmlns:a16="http://schemas.microsoft.com/office/drawing/2014/main" id="{8A128F1E-40E7-4958-95A7-D0CA8B974739}"/>
              </a:ext>
            </a:extLst>
          </p:cNvPr>
          <p:cNvSpPr>
            <a:spLocks noGrp="1"/>
          </p:cNvSpPr>
          <p:nvPr>
            <p:ph type="body" sz="quarter" idx="11"/>
          </p:nvPr>
        </p:nvSpPr>
        <p:spPr/>
        <p:txBody>
          <a:bodyPr/>
          <a:lstStyle/>
          <a:p>
            <a:r>
              <a:rPr lang="en-GB" dirty="0"/>
              <a:t>Used to target an existing repository and create a clone, or copy of it</a:t>
            </a:r>
          </a:p>
          <a:p>
            <a:pPr marL="285750" indent="-285750">
              <a:buFont typeface="Arial" panose="020B0604020202020204" pitchFamily="34" charset="0"/>
              <a:buChar char="•"/>
            </a:pPr>
            <a:r>
              <a:rPr lang="en-GB" b="0" dirty="0"/>
              <a:t>Most common way to obtain a development copy of the project</a:t>
            </a:r>
          </a:p>
          <a:p>
            <a:pPr marL="285750" indent="-285750">
              <a:buFont typeface="Arial" panose="020B0604020202020204" pitchFamily="34" charset="0"/>
              <a:buChar char="•"/>
            </a:pPr>
            <a:r>
              <a:rPr lang="en-GB" b="0" dirty="0"/>
              <a:t>Cloning automatically creates a remote connection called "origin" pointing back to the original repository</a:t>
            </a:r>
          </a:p>
          <a:p>
            <a:pPr marL="285750" indent="-285750">
              <a:buFont typeface="Arial" panose="020B0604020202020204" pitchFamily="34" charset="0"/>
              <a:buChar char="•"/>
            </a:pPr>
            <a:r>
              <a:rPr lang="en-GB" b="0" dirty="0"/>
              <a:t>Makes it very easy to interact with a central repository</a:t>
            </a:r>
            <a:br>
              <a:rPr lang="en-GB" dirty="0"/>
            </a:br>
            <a:endParaRPr lang="en-GB" dirty="0"/>
          </a:p>
          <a:p>
            <a:r>
              <a:rPr lang="en-GB" dirty="0"/>
              <a:t>Main usage:</a:t>
            </a:r>
          </a:p>
          <a:p>
            <a:pPr marL="285750" indent="-285750">
              <a:buFont typeface="Arial" panose="020B0604020202020204" pitchFamily="34" charset="0"/>
              <a:buChar char="•"/>
            </a:pPr>
            <a:r>
              <a:rPr lang="en-GB" b="0" dirty="0"/>
              <a:t>Make sure you are in the righty directory (where you want the project on your system)</a:t>
            </a:r>
          </a:p>
          <a:p>
            <a:pPr marL="285750" indent="-285750">
              <a:buFont typeface="Arial" panose="020B0604020202020204" pitchFamily="34" charset="0"/>
              <a:buChar char="•"/>
            </a:pPr>
            <a:r>
              <a:rPr lang="en-GB" dirty="0">
                <a:latin typeface="Consolas" panose="020B0609020204030204" pitchFamily="49" charset="0"/>
              </a:rPr>
              <a:t>git clone [link to repo]</a:t>
            </a:r>
            <a:br>
              <a:rPr lang="en-GB" dirty="0">
                <a:latin typeface="Consolas" panose="020B0609020204030204" pitchFamily="49" charset="0"/>
              </a:rPr>
            </a:br>
            <a:endParaRPr lang="en-GB" dirty="0">
              <a:latin typeface="Consolas" panose="020B0609020204030204" pitchFamily="49" charset="0"/>
            </a:endParaRPr>
          </a:p>
          <a:p>
            <a:endParaRPr lang="en-GB" dirty="0"/>
          </a:p>
          <a:p>
            <a:endParaRPr lang="en-GB" dirty="0"/>
          </a:p>
          <a:p>
            <a:endParaRPr lang="en-GB" dirty="0"/>
          </a:p>
        </p:txBody>
      </p:sp>
      <p:pic>
        <p:nvPicPr>
          <p:cNvPr id="4" name="Picture 3">
            <a:extLst>
              <a:ext uri="{FF2B5EF4-FFF2-40B4-BE49-F238E27FC236}">
                <a16:creationId xmlns:a16="http://schemas.microsoft.com/office/drawing/2014/main" id="{5352835F-49A6-407D-9506-E0908A3B46D4}"/>
              </a:ext>
            </a:extLst>
          </p:cNvPr>
          <p:cNvPicPr>
            <a:picLocks noChangeAspect="1"/>
          </p:cNvPicPr>
          <p:nvPr/>
        </p:nvPicPr>
        <p:blipFill>
          <a:blip r:embed="rId3" cstate="email">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9632373" y="4935991"/>
            <a:ext cx="1542596" cy="1542596"/>
          </a:xfrm>
          <a:prstGeom prst="rect">
            <a:avLst/>
          </a:prstGeom>
        </p:spPr>
      </p:pic>
    </p:spTree>
    <p:extLst>
      <p:ext uri="{BB962C8B-B14F-4D97-AF65-F5344CB8AC3E}">
        <p14:creationId xmlns:p14="http://schemas.microsoft.com/office/powerpoint/2010/main" val="2108631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2AF020-356B-4E7C-AE00-FA7205D77D4E}"/>
              </a:ext>
            </a:extLst>
          </p:cNvPr>
          <p:cNvSpPr>
            <a:spLocks noGrp="1"/>
          </p:cNvSpPr>
          <p:nvPr>
            <p:ph type="body" sz="quarter" idx="12"/>
          </p:nvPr>
        </p:nvSpPr>
        <p:spPr/>
        <p:txBody>
          <a:bodyPr/>
          <a:lstStyle/>
          <a:p>
            <a:r>
              <a:rPr lang="en-GB" dirty="0"/>
              <a:t>Git - forking</a:t>
            </a:r>
          </a:p>
        </p:txBody>
      </p:sp>
      <p:sp>
        <p:nvSpPr>
          <p:cNvPr id="3" name="Text Placeholder 2">
            <a:extLst>
              <a:ext uri="{FF2B5EF4-FFF2-40B4-BE49-F238E27FC236}">
                <a16:creationId xmlns:a16="http://schemas.microsoft.com/office/drawing/2014/main" id="{C19A67B8-EA9A-4783-B0E3-F31BFACC9312}"/>
              </a:ext>
            </a:extLst>
          </p:cNvPr>
          <p:cNvSpPr>
            <a:spLocks noGrp="1"/>
          </p:cNvSpPr>
          <p:nvPr>
            <p:ph type="body" sz="quarter" idx="11"/>
          </p:nvPr>
        </p:nvSpPr>
        <p:spPr/>
        <p:txBody>
          <a:bodyPr/>
          <a:lstStyle/>
          <a:p>
            <a:r>
              <a:rPr lang="en-GB" dirty="0"/>
              <a:t>A fork is a copy of a repository</a:t>
            </a:r>
          </a:p>
          <a:p>
            <a:pPr marL="285750" indent="-285750">
              <a:buFont typeface="Arial" panose="020B0604020202020204" pitchFamily="34" charset="0"/>
              <a:buChar char="•"/>
            </a:pPr>
            <a:r>
              <a:rPr lang="en-GB" b="0" dirty="0"/>
              <a:t>Allows you to freely experiment with a project, without affecting the original project!</a:t>
            </a:r>
          </a:p>
          <a:p>
            <a:endParaRPr lang="en-GB" dirty="0"/>
          </a:p>
          <a:p>
            <a:r>
              <a:rPr lang="en-GB" dirty="0"/>
              <a:t>Most commonly used to propose changes, or use as a good starting point for your own project</a:t>
            </a:r>
          </a:p>
          <a:p>
            <a:endParaRPr lang="en-GB" dirty="0"/>
          </a:p>
          <a:p>
            <a:r>
              <a:rPr lang="en-GB" dirty="0"/>
              <a:t>You could:</a:t>
            </a:r>
          </a:p>
          <a:p>
            <a:pPr marL="285750" indent="-285750">
              <a:buFont typeface="Arial" panose="020B0604020202020204" pitchFamily="34" charset="0"/>
              <a:buChar char="•"/>
            </a:pPr>
            <a:r>
              <a:rPr lang="en-GB" b="0" dirty="0"/>
              <a:t>Fork the repository (using the GitHub GUI or git clone &amp; then git fork)</a:t>
            </a:r>
          </a:p>
          <a:p>
            <a:pPr marL="285750" indent="-285750">
              <a:buFont typeface="Arial" panose="020B0604020202020204" pitchFamily="34" charset="0"/>
              <a:buChar char="•"/>
            </a:pPr>
            <a:r>
              <a:rPr lang="en-GB" b="0" dirty="0"/>
              <a:t>Make a  change/fix</a:t>
            </a:r>
          </a:p>
          <a:p>
            <a:pPr marL="285750" indent="-285750">
              <a:buFont typeface="Arial" panose="020B0604020202020204" pitchFamily="34" charset="0"/>
              <a:buChar char="•"/>
            </a:pPr>
            <a:r>
              <a:rPr lang="en-GB" b="0" dirty="0"/>
              <a:t>Submit a pull request to the product owner – they may decide to include your change/fix!</a:t>
            </a:r>
            <a:br>
              <a:rPr lang="en-GB" dirty="0"/>
            </a:br>
            <a:br>
              <a:rPr lang="en-GB" dirty="0"/>
            </a:br>
            <a:endParaRPr lang="en-GB" dirty="0"/>
          </a:p>
          <a:p>
            <a:endParaRPr lang="en-GB" dirty="0"/>
          </a:p>
          <a:p>
            <a:endParaRPr lang="en-GB" dirty="0"/>
          </a:p>
          <a:p>
            <a:endParaRPr lang="en-GB" dirty="0"/>
          </a:p>
        </p:txBody>
      </p:sp>
      <p:pic>
        <p:nvPicPr>
          <p:cNvPr id="5" name="Graphic 4" descr="Fork">
            <a:extLst>
              <a:ext uri="{FF2B5EF4-FFF2-40B4-BE49-F238E27FC236}">
                <a16:creationId xmlns:a16="http://schemas.microsoft.com/office/drawing/2014/main" id="{B1E907DB-EE66-471C-8E55-5420C3A782A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18425" y="4833360"/>
            <a:ext cx="1645227" cy="1645227"/>
          </a:xfrm>
          <a:prstGeom prst="rect">
            <a:avLst/>
          </a:prstGeom>
        </p:spPr>
      </p:pic>
    </p:spTree>
    <p:extLst>
      <p:ext uri="{BB962C8B-B14F-4D97-AF65-F5344CB8AC3E}">
        <p14:creationId xmlns:p14="http://schemas.microsoft.com/office/powerpoint/2010/main" val="25130127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85AA02-9E1C-4998-BFAA-D294A691603C}"/>
              </a:ext>
            </a:extLst>
          </p:cNvPr>
          <p:cNvSpPr>
            <a:spLocks noGrp="1"/>
          </p:cNvSpPr>
          <p:nvPr>
            <p:ph sz="quarter" idx="16"/>
          </p:nvPr>
        </p:nvSpPr>
        <p:spPr>
          <a:xfrm>
            <a:off x="386349" y="2897312"/>
            <a:ext cx="5963478" cy="3579087"/>
          </a:xfrm>
        </p:spPr>
        <p:txBody>
          <a:bodyPr/>
          <a:lstStyle/>
          <a:p>
            <a:r>
              <a:rPr lang="en-GB" sz="2000" dirty="0">
                <a:latin typeface="+mn-lt"/>
              </a:rPr>
              <a:t>Introducing Version Control</a:t>
            </a:r>
          </a:p>
          <a:p>
            <a:r>
              <a:rPr lang="en-GB" sz="2000" dirty="0">
                <a:latin typeface="+mn-lt"/>
              </a:rPr>
              <a:t>Git and GitHub setup</a:t>
            </a:r>
          </a:p>
          <a:p>
            <a:r>
              <a:rPr lang="en-GB" sz="2000" dirty="0">
                <a:latin typeface="+mn-lt"/>
              </a:rPr>
              <a:t>Using Git</a:t>
            </a:r>
          </a:p>
          <a:p>
            <a:r>
              <a:rPr lang="en-GB" sz="2000" dirty="0">
                <a:latin typeface="+mn-lt"/>
              </a:rPr>
              <a:t>Exercise! </a:t>
            </a:r>
          </a:p>
        </p:txBody>
      </p:sp>
      <p:sp>
        <p:nvSpPr>
          <p:cNvPr id="3" name="Title 2">
            <a:extLst>
              <a:ext uri="{FF2B5EF4-FFF2-40B4-BE49-F238E27FC236}">
                <a16:creationId xmlns:a16="http://schemas.microsoft.com/office/drawing/2014/main" id="{81B930F1-2DD3-40EB-A7C3-363DEC254624}"/>
              </a:ext>
            </a:extLst>
          </p:cNvPr>
          <p:cNvSpPr>
            <a:spLocks noGrp="1"/>
          </p:cNvSpPr>
          <p:nvPr>
            <p:ph type="title"/>
          </p:nvPr>
        </p:nvSpPr>
        <p:spPr>
          <a:xfrm>
            <a:off x="386349" y="1921382"/>
            <a:ext cx="7409298" cy="626400"/>
          </a:xfrm>
        </p:spPr>
        <p:txBody>
          <a:bodyPr/>
          <a:lstStyle/>
          <a:p>
            <a:r>
              <a:rPr lang="en-GB" b="1" dirty="0"/>
              <a:t>Continuous Integration</a:t>
            </a:r>
            <a:br>
              <a:rPr lang="en-GB" b="1" dirty="0"/>
            </a:br>
            <a:r>
              <a:rPr lang="en-GB" sz="3200" dirty="0"/>
              <a:t>Module 2 contents</a:t>
            </a:r>
            <a:endParaRPr lang="en-GB" dirty="0"/>
          </a:p>
        </p:txBody>
      </p:sp>
    </p:spTree>
    <p:extLst>
      <p:ext uri="{BB962C8B-B14F-4D97-AF65-F5344CB8AC3E}">
        <p14:creationId xmlns:p14="http://schemas.microsoft.com/office/powerpoint/2010/main" val="1398833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36857A8-E6F1-4385-B8CF-761D977261F2}"/>
              </a:ext>
            </a:extLst>
          </p:cNvPr>
          <p:cNvSpPr>
            <a:spLocks noGrp="1"/>
          </p:cNvSpPr>
          <p:nvPr>
            <p:ph type="body" sz="quarter" idx="12"/>
          </p:nvPr>
        </p:nvSpPr>
        <p:spPr/>
        <p:txBody>
          <a:bodyPr/>
          <a:lstStyle/>
          <a:p>
            <a:r>
              <a:rPr lang="en-GB" dirty="0"/>
              <a:t>Git - Pull</a:t>
            </a:r>
          </a:p>
        </p:txBody>
      </p:sp>
      <p:sp>
        <p:nvSpPr>
          <p:cNvPr id="3" name="Text Placeholder 2">
            <a:extLst>
              <a:ext uri="{FF2B5EF4-FFF2-40B4-BE49-F238E27FC236}">
                <a16:creationId xmlns:a16="http://schemas.microsoft.com/office/drawing/2014/main" id="{1AF373AC-8577-4A09-B37D-1B25C5D650DD}"/>
              </a:ext>
            </a:extLst>
          </p:cNvPr>
          <p:cNvSpPr>
            <a:spLocks noGrp="1"/>
          </p:cNvSpPr>
          <p:nvPr>
            <p:ph type="body" sz="quarter" idx="11"/>
          </p:nvPr>
        </p:nvSpPr>
        <p:spPr/>
        <p:txBody>
          <a:bodyPr/>
          <a:lstStyle/>
          <a:p>
            <a:r>
              <a:rPr lang="en-GB" dirty="0"/>
              <a:t>Git Pull</a:t>
            </a:r>
          </a:p>
          <a:p>
            <a:pPr marL="285750" indent="-285750">
              <a:buFont typeface="Arial" panose="020B0604020202020204" pitchFamily="34" charset="0"/>
              <a:buChar char="•"/>
            </a:pPr>
            <a:r>
              <a:rPr lang="en-GB" b="0" dirty="0"/>
              <a:t>Because Git is a collaborative tool, other people could have made changes to code in the remote repository</a:t>
            </a:r>
          </a:p>
          <a:p>
            <a:endParaRPr lang="en-GB" dirty="0"/>
          </a:p>
          <a:p>
            <a:r>
              <a:rPr lang="en-GB" dirty="0"/>
              <a:t>These changes will need to be pulled down to avoid conflicts in the code:</a:t>
            </a:r>
          </a:p>
          <a:p>
            <a:endParaRPr lang="en-GB" dirty="0"/>
          </a:p>
          <a:p>
            <a:br>
              <a:rPr lang="en-GB" dirty="0"/>
            </a:br>
            <a:endParaRPr lang="en-GB" dirty="0"/>
          </a:p>
          <a:p>
            <a:endParaRPr lang="en-GB" dirty="0"/>
          </a:p>
          <a:p>
            <a:endParaRPr lang="en-GB" dirty="0"/>
          </a:p>
          <a:p>
            <a:endParaRPr lang="en-GB" dirty="0"/>
          </a:p>
          <a:p>
            <a:endParaRPr lang="en-GB" dirty="0"/>
          </a:p>
          <a:p>
            <a:endParaRPr lang="en-GB" dirty="0"/>
          </a:p>
        </p:txBody>
      </p:sp>
      <p:sp>
        <p:nvSpPr>
          <p:cNvPr id="4" name="Rectangle 3">
            <a:extLst>
              <a:ext uri="{FF2B5EF4-FFF2-40B4-BE49-F238E27FC236}">
                <a16:creationId xmlns:a16="http://schemas.microsoft.com/office/drawing/2014/main" id="{F3B1D096-37EE-432A-85C7-12DAEB693379}"/>
              </a:ext>
            </a:extLst>
          </p:cNvPr>
          <p:cNvSpPr/>
          <p:nvPr/>
        </p:nvSpPr>
        <p:spPr>
          <a:xfrm>
            <a:off x="3541568" y="4487826"/>
            <a:ext cx="5108864" cy="646331"/>
          </a:xfrm>
          <a:prstGeom prst="rect">
            <a:avLst/>
          </a:prstGeom>
          <a:solidFill>
            <a:srgbClr val="000000"/>
          </a:solidFill>
          <a:ln w="38100">
            <a:solidFill>
              <a:schemeClr val="accent2"/>
            </a:solidFill>
          </a:ln>
        </p:spPr>
        <p:txBody>
          <a:bodyPr wrap="square">
            <a:spAutoFit/>
          </a:bodyPr>
          <a:lstStyle/>
          <a:p>
            <a:r>
              <a:rPr lang="en-GB" dirty="0">
                <a:solidFill>
                  <a:srgbClr val="FFFFFF"/>
                </a:solidFill>
                <a:latin typeface="Consolas" panose="020B0609020204030204" pitchFamily="49" charset="0"/>
              </a:rPr>
              <a:t>git pull [REMOTE] [REMOTE BRANCH]</a:t>
            </a:r>
          </a:p>
          <a:p>
            <a:r>
              <a:rPr lang="en-GB" dirty="0">
                <a:solidFill>
                  <a:srgbClr val="FFFFFF"/>
                </a:solidFill>
                <a:latin typeface="Consolas" panose="020B0609020204030204" pitchFamily="49" charset="0"/>
              </a:rPr>
              <a:t>git pull origin master</a:t>
            </a:r>
          </a:p>
        </p:txBody>
      </p:sp>
    </p:spTree>
    <p:extLst>
      <p:ext uri="{BB962C8B-B14F-4D97-AF65-F5344CB8AC3E}">
        <p14:creationId xmlns:p14="http://schemas.microsoft.com/office/powerpoint/2010/main" val="2900884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6BC77-B90A-4530-959E-44124CB5EAA0}"/>
              </a:ext>
            </a:extLst>
          </p:cNvPr>
          <p:cNvSpPr>
            <a:spLocks noGrp="1"/>
          </p:cNvSpPr>
          <p:nvPr>
            <p:ph type="title"/>
          </p:nvPr>
        </p:nvSpPr>
        <p:spPr/>
        <p:txBody>
          <a:bodyPr/>
          <a:lstStyle/>
          <a:p>
            <a:r>
              <a:rPr lang="en-GB" b="1" dirty="0"/>
              <a:t>Task: Practice with Git</a:t>
            </a:r>
          </a:p>
        </p:txBody>
      </p:sp>
      <p:sp>
        <p:nvSpPr>
          <p:cNvPr id="3" name="Text Placeholder 2">
            <a:extLst>
              <a:ext uri="{FF2B5EF4-FFF2-40B4-BE49-F238E27FC236}">
                <a16:creationId xmlns:a16="http://schemas.microsoft.com/office/drawing/2014/main" id="{1582714E-8679-4BF7-9568-71E5664D8F06}"/>
              </a:ext>
            </a:extLst>
          </p:cNvPr>
          <p:cNvSpPr>
            <a:spLocks noGrp="1"/>
          </p:cNvSpPr>
          <p:nvPr>
            <p:ph type="body" sz="quarter" idx="11"/>
          </p:nvPr>
        </p:nvSpPr>
        <p:spPr/>
        <p:txBody>
          <a:bodyPr/>
          <a:lstStyle/>
          <a:p>
            <a:r>
              <a:rPr lang="en-GB" dirty="0"/>
              <a:t>To configure and work with a repository</a:t>
            </a:r>
          </a:p>
        </p:txBody>
      </p:sp>
      <p:sp>
        <p:nvSpPr>
          <p:cNvPr id="4" name="Text Placeholder 3">
            <a:extLst>
              <a:ext uri="{FF2B5EF4-FFF2-40B4-BE49-F238E27FC236}">
                <a16:creationId xmlns:a16="http://schemas.microsoft.com/office/drawing/2014/main" id="{E70D2AB6-1BF1-488A-8837-DAC159DC7E9E}"/>
              </a:ext>
            </a:extLst>
          </p:cNvPr>
          <p:cNvSpPr>
            <a:spLocks noGrp="1"/>
          </p:cNvSpPr>
          <p:nvPr>
            <p:ph type="body" sz="quarter" idx="12"/>
          </p:nvPr>
        </p:nvSpPr>
        <p:spPr/>
        <p:txBody>
          <a:bodyPr/>
          <a:lstStyle/>
          <a:p>
            <a:pPr marL="285750" indent="-285750">
              <a:buFont typeface="Arial" panose="020B0604020202020204" pitchFamily="34" charset="0"/>
              <a:buChar char="•"/>
            </a:pPr>
            <a:r>
              <a:rPr lang="en-GB" dirty="0"/>
              <a:t>Go to Community</a:t>
            </a:r>
          </a:p>
          <a:p>
            <a:pPr marL="285750" indent="-285750">
              <a:buFont typeface="Arial" panose="020B0604020202020204" pitchFamily="34" charset="0"/>
              <a:buChar char="•"/>
            </a:pPr>
            <a:r>
              <a:rPr lang="en-GB" dirty="0"/>
              <a:t>Complete the </a:t>
            </a:r>
            <a:r>
              <a:rPr lang="en-GB" b="1" dirty="0"/>
              <a:t>Basics, Cloning</a:t>
            </a:r>
            <a:r>
              <a:rPr lang="en-GB" dirty="0"/>
              <a:t> and </a:t>
            </a:r>
            <a:r>
              <a:rPr lang="en-GB" b="1" dirty="0"/>
              <a:t>Forking</a:t>
            </a:r>
            <a:r>
              <a:rPr lang="en-GB" dirty="0"/>
              <a:t> modules.</a:t>
            </a:r>
          </a:p>
          <a:p>
            <a:endParaRPr lang="en-GB" dirty="0"/>
          </a:p>
        </p:txBody>
      </p:sp>
    </p:spTree>
    <p:extLst>
      <p:ext uri="{BB962C8B-B14F-4D97-AF65-F5344CB8AC3E}">
        <p14:creationId xmlns:p14="http://schemas.microsoft.com/office/powerpoint/2010/main" val="37828279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5E9070-1EC2-472B-B805-C41C7B98776B}"/>
              </a:ext>
            </a:extLst>
          </p:cNvPr>
          <p:cNvSpPr>
            <a:spLocks noGrp="1"/>
          </p:cNvSpPr>
          <p:nvPr>
            <p:ph type="body" sz="quarter" idx="10"/>
          </p:nvPr>
        </p:nvSpPr>
        <p:spPr/>
        <p:txBody>
          <a:bodyPr/>
          <a:lstStyle/>
          <a:p>
            <a:r>
              <a:rPr lang="en-GB" dirty="0"/>
              <a:t>summary</a:t>
            </a:r>
          </a:p>
        </p:txBody>
      </p:sp>
      <p:sp>
        <p:nvSpPr>
          <p:cNvPr id="3" name="Text Placeholder 2">
            <a:extLst>
              <a:ext uri="{FF2B5EF4-FFF2-40B4-BE49-F238E27FC236}">
                <a16:creationId xmlns:a16="http://schemas.microsoft.com/office/drawing/2014/main" id="{146191AD-B2D7-4378-A595-81834F9D822F}"/>
              </a:ext>
            </a:extLst>
          </p:cNvPr>
          <p:cNvSpPr>
            <a:spLocks noGrp="1"/>
          </p:cNvSpPr>
          <p:nvPr>
            <p:ph type="body" sz="quarter" idx="15"/>
          </p:nvPr>
        </p:nvSpPr>
        <p:spPr>
          <a:xfrm>
            <a:off x="5037138" y="1349984"/>
            <a:ext cx="6283532" cy="4961916"/>
          </a:xfrm>
        </p:spPr>
        <p:txBody>
          <a:bodyPr/>
          <a:lstStyle/>
          <a:p>
            <a:pPr marL="0" indent="0">
              <a:buNone/>
            </a:pPr>
            <a:r>
              <a:rPr lang="en-GB" sz="1800" b="1" dirty="0"/>
              <a:t>Version control allows us to track code changes within a project</a:t>
            </a:r>
          </a:p>
          <a:p>
            <a:r>
              <a:rPr lang="en-GB" sz="1800" dirty="0"/>
              <a:t>Benefits include traceability, change history tracking and branching workflows</a:t>
            </a:r>
          </a:p>
          <a:p>
            <a:r>
              <a:rPr lang="en-GB" sz="1800" dirty="0"/>
              <a:t>Centralised VCS’ have a central server where everything is accessed </a:t>
            </a:r>
          </a:p>
          <a:p>
            <a:r>
              <a:rPr lang="en-GB" sz="1800" dirty="0"/>
              <a:t>Distributed VCS’ mirror the repo onto each computer that accesses it</a:t>
            </a:r>
          </a:p>
          <a:p>
            <a:pPr marL="0" indent="0">
              <a:buNone/>
            </a:pPr>
            <a:endParaRPr lang="en-GB" sz="1800" dirty="0"/>
          </a:p>
          <a:p>
            <a:pPr marL="0" indent="0">
              <a:buNone/>
            </a:pPr>
            <a:r>
              <a:rPr lang="en-GB" sz="1800" b="1" dirty="0"/>
              <a:t>Through Git Bash, we can run commands to work with a remote repository</a:t>
            </a:r>
          </a:p>
          <a:p>
            <a:r>
              <a:rPr lang="en-GB" sz="1800" dirty="0"/>
              <a:t>We can clone, pull and fork repositories</a:t>
            </a:r>
          </a:p>
          <a:p>
            <a:endParaRPr lang="en-GB" sz="1800" dirty="0"/>
          </a:p>
          <a:p>
            <a:pPr marL="0" indent="0">
              <a:buNone/>
            </a:pPr>
            <a:endParaRPr lang="en-GB" sz="1800" dirty="0"/>
          </a:p>
          <a:p>
            <a:pPr marL="0" indent="0">
              <a:buNone/>
            </a:pPr>
            <a:endParaRPr lang="en-GB" sz="1800" dirty="0"/>
          </a:p>
        </p:txBody>
      </p:sp>
      <p:sp>
        <p:nvSpPr>
          <p:cNvPr id="4" name="Text Placeholder 3">
            <a:extLst>
              <a:ext uri="{FF2B5EF4-FFF2-40B4-BE49-F238E27FC236}">
                <a16:creationId xmlns:a16="http://schemas.microsoft.com/office/drawing/2014/main" id="{6945DB95-4311-4FFA-A9D5-D65E33FD6939}"/>
              </a:ext>
            </a:extLst>
          </p:cNvPr>
          <p:cNvSpPr>
            <a:spLocks noGrp="1"/>
          </p:cNvSpPr>
          <p:nvPr>
            <p:ph type="body" sz="quarter" idx="16"/>
          </p:nvPr>
        </p:nvSpPr>
        <p:spPr/>
        <p:txBody>
          <a:bodyPr/>
          <a:lstStyle/>
          <a:p>
            <a:r>
              <a:rPr lang="en-GB" sz="2000" dirty="0"/>
              <a:t>Continuous Integration - module 2</a:t>
            </a:r>
          </a:p>
        </p:txBody>
      </p:sp>
    </p:spTree>
    <p:extLst>
      <p:ext uri="{BB962C8B-B14F-4D97-AF65-F5344CB8AC3E}">
        <p14:creationId xmlns:p14="http://schemas.microsoft.com/office/powerpoint/2010/main" val="3039274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93A85-1473-41ED-9134-D843AE3CA804}"/>
              </a:ext>
            </a:extLst>
          </p:cNvPr>
          <p:cNvSpPr>
            <a:spLocks noGrp="1"/>
          </p:cNvSpPr>
          <p:nvPr>
            <p:ph type="ctrTitle"/>
          </p:nvPr>
        </p:nvSpPr>
        <p:spPr>
          <a:xfrm>
            <a:off x="376238" y="1961917"/>
            <a:ext cx="7093074" cy="2277604"/>
          </a:xfrm>
        </p:spPr>
        <p:txBody>
          <a:bodyPr/>
          <a:lstStyle/>
          <a:p>
            <a:r>
              <a:rPr lang="en-GB" b="1" dirty="0"/>
              <a:t>Thank you for listening</a:t>
            </a:r>
          </a:p>
        </p:txBody>
      </p:sp>
      <p:sp>
        <p:nvSpPr>
          <p:cNvPr id="3" name="Subtitle 2">
            <a:extLst>
              <a:ext uri="{FF2B5EF4-FFF2-40B4-BE49-F238E27FC236}">
                <a16:creationId xmlns:a16="http://schemas.microsoft.com/office/drawing/2014/main" id="{286EF936-1C4F-4552-BA0C-55401D595F36}"/>
              </a:ext>
            </a:extLst>
          </p:cNvPr>
          <p:cNvSpPr txBox="1">
            <a:spLocks/>
          </p:cNvSpPr>
          <p:nvPr/>
        </p:nvSpPr>
        <p:spPr>
          <a:xfrm>
            <a:off x="376238" y="5478734"/>
            <a:ext cx="7093074" cy="439200"/>
          </a:xfrm>
          <a:prstGeom prst="rect">
            <a:avLst/>
          </a:prstGeom>
        </p:spPr>
        <p:txBody>
          <a:bodyPr/>
          <a:lstStyle>
            <a:lvl1pPr marL="270000" indent="-270000" algn="l" defTabSz="914400" rtl="0" eaLnBrk="1" latinLnBrk="0" hangingPunct="1">
              <a:lnSpc>
                <a:spcPts val="2200"/>
              </a:lnSpc>
              <a:spcBef>
                <a:spcPts val="0"/>
              </a:spcBef>
              <a:spcAft>
                <a:spcPts val="650"/>
              </a:spcAft>
              <a:buSzPct val="115000"/>
              <a:buFontTx/>
              <a:buBlip>
                <a:blip r:embed="rId2"/>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2"/>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2"/>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2"/>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2"/>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solidFill>
                  <a:schemeClr val="bg2"/>
                </a:solidFill>
              </a:rPr>
              <a:t>Any questions</a:t>
            </a:r>
            <a:r>
              <a:rPr lang="en-GB" dirty="0">
                <a:solidFill>
                  <a:schemeClr val="bg2"/>
                </a:solidFill>
              </a:rPr>
              <a:t>?</a:t>
            </a:r>
          </a:p>
        </p:txBody>
      </p:sp>
    </p:spTree>
    <p:extLst>
      <p:ext uri="{BB962C8B-B14F-4D97-AF65-F5344CB8AC3E}">
        <p14:creationId xmlns:p14="http://schemas.microsoft.com/office/powerpoint/2010/main" val="4189312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5B492-BB4F-46AF-AF7E-0143F3AD6DD2}"/>
              </a:ext>
            </a:extLst>
          </p:cNvPr>
          <p:cNvSpPr>
            <a:spLocks noGrp="1"/>
          </p:cNvSpPr>
          <p:nvPr>
            <p:ph type="ctrTitle"/>
          </p:nvPr>
        </p:nvSpPr>
        <p:spPr/>
        <p:txBody>
          <a:bodyPr/>
          <a:lstStyle/>
          <a:p>
            <a:r>
              <a:rPr lang="en-GB" dirty="0"/>
              <a:t>Introducing </a:t>
            </a:r>
            <a:br>
              <a:rPr lang="en-GB" dirty="0"/>
            </a:br>
            <a:r>
              <a:rPr lang="en-GB" dirty="0"/>
              <a:t>Version Control</a:t>
            </a:r>
          </a:p>
        </p:txBody>
      </p:sp>
      <p:sp>
        <p:nvSpPr>
          <p:cNvPr id="3" name="Content Placeholder 2">
            <a:extLst>
              <a:ext uri="{FF2B5EF4-FFF2-40B4-BE49-F238E27FC236}">
                <a16:creationId xmlns:a16="http://schemas.microsoft.com/office/drawing/2014/main" id="{B2F19C50-067E-47BB-ACE4-AC306FED0893}"/>
              </a:ext>
            </a:extLst>
          </p:cNvPr>
          <p:cNvSpPr>
            <a:spLocks noGrp="1"/>
          </p:cNvSpPr>
          <p:nvPr>
            <p:ph sz="quarter" idx="10"/>
          </p:nvPr>
        </p:nvSpPr>
        <p:spPr/>
        <p:txBody>
          <a:bodyPr/>
          <a:lstStyle/>
          <a:p>
            <a:pPr marL="0" indent="0">
              <a:buNone/>
            </a:pPr>
            <a:r>
              <a:rPr lang="en-GB" dirty="0"/>
              <a:t>Continuous Integration – Module 2: Git Basics</a:t>
            </a:r>
          </a:p>
          <a:p>
            <a:pPr marL="0" indent="0">
              <a:buNone/>
            </a:pPr>
            <a:endParaRPr lang="en-GB" dirty="0"/>
          </a:p>
        </p:txBody>
      </p:sp>
    </p:spTree>
    <p:extLst>
      <p:ext uri="{BB962C8B-B14F-4D97-AF65-F5344CB8AC3E}">
        <p14:creationId xmlns:p14="http://schemas.microsoft.com/office/powerpoint/2010/main" val="27741940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381E23-0F9B-443E-A4ED-7D2365821351}"/>
              </a:ext>
            </a:extLst>
          </p:cNvPr>
          <p:cNvPicPr>
            <a:picLocks noChangeAspect="1"/>
          </p:cNvPicPr>
          <p:nvPr/>
        </p:nvPicPr>
        <p:blipFill rotWithShape="1">
          <a:blip r:embed="rId2"/>
          <a:srcRect l="2132" r="476" b="1553"/>
          <a:stretch/>
        </p:blipFill>
        <p:spPr>
          <a:xfrm>
            <a:off x="993913" y="14377"/>
            <a:ext cx="11198087" cy="6857999"/>
          </a:xfrm>
          <a:prstGeom prst="rect">
            <a:avLst/>
          </a:prstGeom>
        </p:spPr>
      </p:pic>
      <p:sp>
        <p:nvSpPr>
          <p:cNvPr id="2" name="Text Placeholder 1">
            <a:extLst>
              <a:ext uri="{FF2B5EF4-FFF2-40B4-BE49-F238E27FC236}">
                <a16:creationId xmlns:a16="http://schemas.microsoft.com/office/drawing/2014/main" id="{FD85BBFD-8481-4F0D-A91A-4149CCA0CC30}"/>
              </a:ext>
            </a:extLst>
          </p:cNvPr>
          <p:cNvSpPr>
            <a:spLocks noGrp="1"/>
          </p:cNvSpPr>
          <p:nvPr>
            <p:ph type="body" sz="quarter" idx="10"/>
          </p:nvPr>
        </p:nvSpPr>
        <p:spPr/>
        <p:txBody>
          <a:bodyPr/>
          <a:lstStyle/>
          <a:p>
            <a:r>
              <a:rPr lang="en-GB" dirty="0"/>
              <a:t>Evaluating the CI Pipeline</a:t>
            </a:r>
          </a:p>
        </p:txBody>
      </p:sp>
    </p:spTree>
    <p:extLst>
      <p:ext uri="{BB962C8B-B14F-4D97-AF65-F5344CB8AC3E}">
        <p14:creationId xmlns:p14="http://schemas.microsoft.com/office/powerpoint/2010/main" val="149392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381E23-0F9B-443E-A4ED-7D2365821351}"/>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Lst>
          </a:blip>
          <a:srcRect l="2132" r="476" b="1553"/>
          <a:stretch/>
        </p:blipFill>
        <p:spPr>
          <a:xfrm>
            <a:off x="993913" y="0"/>
            <a:ext cx="11198087" cy="6857999"/>
          </a:xfrm>
          <a:prstGeom prst="rect">
            <a:avLst/>
          </a:prstGeom>
        </p:spPr>
      </p:pic>
      <p:sp>
        <p:nvSpPr>
          <p:cNvPr id="2" name="Text Placeholder 1">
            <a:extLst>
              <a:ext uri="{FF2B5EF4-FFF2-40B4-BE49-F238E27FC236}">
                <a16:creationId xmlns:a16="http://schemas.microsoft.com/office/drawing/2014/main" id="{FD85BBFD-8481-4F0D-A91A-4149CCA0CC30}"/>
              </a:ext>
            </a:extLst>
          </p:cNvPr>
          <p:cNvSpPr>
            <a:spLocks noGrp="1"/>
          </p:cNvSpPr>
          <p:nvPr>
            <p:ph type="body" sz="quarter" idx="10"/>
          </p:nvPr>
        </p:nvSpPr>
        <p:spPr/>
        <p:txBody>
          <a:bodyPr/>
          <a:lstStyle/>
          <a:p>
            <a:r>
              <a:rPr lang="en-GB" dirty="0"/>
              <a:t>Evaluating the CI Pipeline</a:t>
            </a:r>
          </a:p>
        </p:txBody>
      </p:sp>
      <p:pic>
        <p:nvPicPr>
          <p:cNvPr id="6" name="Picture 5">
            <a:extLst>
              <a:ext uri="{FF2B5EF4-FFF2-40B4-BE49-F238E27FC236}">
                <a16:creationId xmlns:a16="http://schemas.microsoft.com/office/drawing/2014/main" id="{26FB86F2-FD45-4529-BF21-E544FEC412DF}"/>
              </a:ext>
            </a:extLst>
          </p:cNvPr>
          <p:cNvPicPr>
            <a:picLocks noChangeAspect="1"/>
          </p:cNvPicPr>
          <p:nvPr/>
        </p:nvPicPr>
        <p:blipFill rotWithShape="1">
          <a:blip r:embed="rId4"/>
          <a:srcRect l="3170" t="2853" r="33641" b="76174"/>
          <a:stretch/>
        </p:blipFill>
        <p:spPr>
          <a:xfrm>
            <a:off x="1113183" y="198782"/>
            <a:ext cx="7265504" cy="1461053"/>
          </a:xfrm>
          <a:prstGeom prst="rect">
            <a:avLst/>
          </a:prstGeom>
        </p:spPr>
      </p:pic>
    </p:spTree>
    <p:extLst>
      <p:ext uri="{BB962C8B-B14F-4D97-AF65-F5344CB8AC3E}">
        <p14:creationId xmlns:p14="http://schemas.microsoft.com/office/powerpoint/2010/main" val="2993331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FB6872-D16C-43A1-9D9C-2E3734197501}"/>
              </a:ext>
            </a:extLst>
          </p:cNvPr>
          <p:cNvSpPr>
            <a:spLocks noGrp="1"/>
          </p:cNvSpPr>
          <p:nvPr>
            <p:ph type="body" sz="quarter" idx="12"/>
          </p:nvPr>
        </p:nvSpPr>
        <p:spPr/>
        <p:txBody>
          <a:bodyPr/>
          <a:lstStyle/>
          <a:p>
            <a:r>
              <a:rPr lang="en-GB" dirty="0"/>
              <a:t>What is a Version Control System?</a:t>
            </a:r>
          </a:p>
        </p:txBody>
      </p:sp>
      <p:sp>
        <p:nvSpPr>
          <p:cNvPr id="3" name="Text Placeholder 2">
            <a:extLst>
              <a:ext uri="{FF2B5EF4-FFF2-40B4-BE49-F238E27FC236}">
                <a16:creationId xmlns:a16="http://schemas.microsoft.com/office/drawing/2014/main" id="{54746625-C703-4540-8A96-DC88F1D51774}"/>
              </a:ext>
            </a:extLst>
          </p:cNvPr>
          <p:cNvSpPr>
            <a:spLocks noGrp="1"/>
          </p:cNvSpPr>
          <p:nvPr>
            <p:ph type="body" sz="quarter" idx="11"/>
          </p:nvPr>
        </p:nvSpPr>
        <p:spPr/>
        <p:txBody>
          <a:bodyPr/>
          <a:lstStyle/>
          <a:p>
            <a:r>
              <a:rPr lang="en-GB" dirty="0"/>
              <a:t>System that records the history of changes to a file</a:t>
            </a:r>
          </a:p>
          <a:p>
            <a:pPr marL="285750" indent="-285750">
              <a:buFont typeface="Arial" panose="020B0604020202020204" pitchFamily="34" charset="0"/>
              <a:buChar char="•"/>
            </a:pPr>
            <a:r>
              <a:rPr lang="en-GB" b="0" dirty="0"/>
              <a:t>Ability to compare changes over time and revert back to previous versions</a:t>
            </a:r>
          </a:p>
          <a:p>
            <a:pPr marL="285750" indent="-285750">
              <a:buFont typeface="Arial" panose="020B0604020202020204" pitchFamily="34" charset="0"/>
              <a:buChar char="•"/>
            </a:pPr>
            <a:r>
              <a:rPr lang="en-GB" b="0" dirty="0"/>
              <a:t>Commonly referred to as a repository or a SCM (source code management) tool</a:t>
            </a:r>
          </a:p>
          <a:p>
            <a:endParaRPr lang="en-GB" dirty="0"/>
          </a:p>
          <a:p>
            <a:r>
              <a:rPr lang="en-GB" dirty="0"/>
              <a:t>Two main types of Version Control System (VCS):</a:t>
            </a:r>
          </a:p>
          <a:p>
            <a:pPr marL="285750" indent="-285750">
              <a:buFont typeface="Arial" panose="020B0604020202020204" pitchFamily="34" charset="0"/>
              <a:buChar char="•"/>
            </a:pPr>
            <a:r>
              <a:rPr lang="en-GB" b="0" dirty="0"/>
              <a:t>Centralised Version Control Systems (CVCS)</a:t>
            </a:r>
          </a:p>
          <a:p>
            <a:pPr marL="285750" indent="-285750">
              <a:buFont typeface="Arial" panose="020B0604020202020204" pitchFamily="34" charset="0"/>
              <a:buChar char="•"/>
            </a:pPr>
            <a:r>
              <a:rPr lang="en-GB" b="0" dirty="0"/>
              <a:t>Distributed Version Control Systems (DVCS)</a:t>
            </a:r>
          </a:p>
          <a:p>
            <a:endParaRPr lang="en-GB" dirty="0"/>
          </a:p>
          <a:p>
            <a:endParaRPr lang="en-GB" dirty="0"/>
          </a:p>
        </p:txBody>
      </p:sp>
    </p:spTree>
    <p:extLst>
      <p:ext uri="{BB962C8B-B14F-4D97-AF65-F5344CB8AC3E}">
        <p14:creationId xmlns:p14="http://schemas.microsoft.com/office/powerpoint/2010/main" val="491914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7BDF44-7E13-4809-B834-D66A2635ECB5}"/>
              </a:ext>
            </a:extLst>
          </p:cNvPr>
          <p:cNvSpPr>
            <a:spLocks noGrp="1"/>
          </p:cNvSpPr>
          <p:nvPr>
            <p:ph type="body" sz="quarter" idx="12"/>
          </p:nvPr>
        </p:nvSpPr>
        <p:spPr/>
        <p:txBody>
          <a:bodyPr/>
          <a:lstStyle/>
          <a:p>
            <a:r>
              <a:rPr lang="en-GB" dirty="0"/>
              <a:t>Benefits of Version Control</a:t>
            </a:r>
          </a:p>
        </p:txBody>
      </p:sp>
      <p:sp>
        <p:nvSpPr>
          <p:cNvPr id="3" name="Text Placeholder 2">
            <a:extLst>
              <a:ext uri="{FF2B5EF4-FFF2-40B4-BE49-F238E27FC236}">
                <a16:creationId xmlns:a16="http://schemas.microsoft.com/office/drawing/2014/main" id="{74DBF8E1-BCF8-4494-A0E6-D6D1C9787717}"/>
              </a:ext>
            </a:extLst>
          </p:cNvPr>
          <p:cNvSpPr>
            <a:spLocks noGrp="1"/>
          </p:cNvSpPr>
          <p:nvPr>
            <p:ph type="body" sz="quarter" idx="11"/>
          </p:nvPr>
        </p:nvSpPr>
        <p:spPr/>
        <p:txBody>
          <a:bodyPr/>
          <a:lstStyle/>
          <a:p>
            <a:r>
              <a:rPr lang="en-GB" dirty="0"/>
              <a:t>Change history – metadata on the files is maintained, and allows for comparison and reverting of files</a:t>
            </a:r>
          </a:p>
          <a:p>
            <a:endParaRPr lang="en-GB" dirty="0"/>
          </a:p>
          <a:p>
            <a:r>
              <a:rPr lang="en-GB" dirty="0"/>
              <a:t>Branches – able to create and maintain independent streams of change, each with differing workflows</a:t>
            </a:r>
          </a:p>
          <a:p>
            <a:pPr marL="285750" indent="-285750">
              <a:buFont typeface="Arial" panose="020B0604020202020204" pitchFamily="34" charset="0"/>
              <a:buChar char="•"/>
            </a:pPr>
            <a:r>
              <a:rPr lang="en-GB" b="0" dirty="0"/>
              <a:t>These branches can then be merged together to combine work</a:t>
            </a:r>
          </a:p>
          <a:p>
            <a:endParaRPr lang="en-GB" dirty="0"/>
          </a:p>
          <a:p>
            <a:r>
              <a:rPr lang="en-GB" dirty="0"/>
              <a:t>Traceability – tracing changes and authors of files allows for root cause analysis</a:t>
            </a:r>
          </a:p>
          <a:p>
            <a:pPr marL="285750" indent="-285750">
              <a:buFont typeface="Arial" panose="020B0604020202020204" pitchFamily="34" charset="0"/>
              <a:buChar char="•"/>
            </a:pPr>
            <a:r>
              <a:rPr lang="en-GB" b="0" dirty="0"/>
              <a:t>Also allows for integration with other tools such as Jira</a:t>
            </a:r>
          </a:p>
          <a:p>
            <a:endParaRPr lang="en-GB" dirty="0"/>
          </a:p>
          <a:p>
            <a:endParaRPr lang="en-GB" dirty="0"/>
          </a:p>
        </p:txBody>
      </p:sp>
    </p:spTree>
    <p:extLst>
      <p:ext uri="{BB962C8B-B14F-4D97-AF65-F5344CB8AC3E}">
        <p14:creationId xmlns:p14="http://schemas.microsoft.com/office/powerpoint/2010/main" val="3061678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8B492A-6834-4288-B9D3-7F4A7474B075}"/>
              </a:ext>
            </a:extLst>
          </p:cNvPr>
          <p:cNvSpPr>
            <a:spLocks noGrp="1"/>
          </p:cNvSpPr>
          <p:nvPr>
            <p:ph type="body" sz="quarter" idx="10"/>
          </p:nvPr>
        </p:nvSpPr>
        <p:spPr/>
        <p:txBody>
          <a:bodyPr/>
          <a:lstStyle/>
          <a:p>
            <a:r>
              <a:rPr lang="en-GB" dirty="0"/>
              <a:t>Centralised VCS structure</a:t>
            </a:r>
          </a:p>
        </p:txBody>
      </p:sp>
      <p:pic>
        <p:nvPicPr>
          <p:cNvPr id="3" name="Picture 2">
            <a:extLst>
              <a:ext uri="{FF2B5EF4-FFF2-40B4-BE49-F238E27FC236}">
                <a16:creationId xmlns:a16="http://schemas.microsoft.com/office/drawing/2014/main" id="{5E94A147-7F25-4077-B0FD-4DDC225C7238}"/>
              </a:ext>
            </a:extLst>
          </p:cNvPr>
          <p:cNvPicPr>
            <a:picLocks noChangeAspect="1"/>
          </p:cNvPicPr>
          <p:nvPr/>
        </p:nvPicPr>
        <p:blipFill>
          <a:blip r:embed="rId2"/>
          <a:stretch>
            <a:fillRect/>
          </a:stretch>
        </p:blipFill>
        <p:spPr>
          <a:xfrm>
            <a:off x="6193883" y="1421818"/>
            <a:ext cx="5450296" cy="3627434"/>
          </a:xfrm>
          <a:prstGeom prst="rect">
            <a:avLst/>
          </a:prstGeom>
        </p:spPr>
      </p:pic>
      <p:sp>
        <p:nvSpPr>
          <p:cNvPr id="4" name="Rectangle 3">
            <a:extLst>
              <a:ext uri="{FF2B5EF4-FFF2-40B4-BE49-F238E27FC236}">
                <a16:creationId xmlns:a16="http://schemas.microsoft.com/office/drawing/2014/main" id="{3C69ABC0-D2D9-4FB8-B463-868D9D70123A}"/>
              </a:ext>
            </a:extLst>
          </p:cNvPr>
          <p:cNvSpPr/>
          <p:nvPr/>
        </p:nvSpPr>
        <p:spPr>
          <a:xfrm>
            <a:off x="1537252" y="1687781"/>
            <a:ext cx="4078357" cy="3139321"/>
          </a:xfrm>
          <a:prstGeom prst="rect">
            <a:avLst/>
          </a:prstGeom>
        </p:spPr>
        <p:txBody>
          <a:bodyPr wrap="square">
            <a:spAutoFit/>
          </a:bodyPr>
          <a:lstStyle/>
          <a:p>
            <a:pPr marL="285750" indent="-285750">
              <a:buFont typeface="Arial" panose="020B0604020202020204" pitchFamily="34" charset="0"/>
              <a:buChar char="•"/>
            </a:pPr>
            <a:r>
              <a:rPr lang="en-GB" dirty="0"/>
              <a:t>Architecture revolving around a central server to work 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Allows for ease of collaboration and administration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Major downside is the SPOF – single point of failure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Examples include Subversion and Perforce</a:t>
            </a:r>
          </a:p>
        </p:txBody>
      </p:sp>
    </p:spTree>
    <p:extLst>
      <p:ext uri="{BB962C8B-B14F-4D97-AF65-F5344CB8AC3E}">
        <p14:creationId xmlns:p14="http://schemas.microsoft.com/office/powerpoint/2010/main" val="2190321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28B492A-6834-4288-B9D3-7F4A7474B075}"/>
              </a:ext>
            </a:extLst>
          </p:cNvPr>
          <p:cNvSpPr>
            <a:spLocks noGrp="1"/>
          </p:cNvSpPr>
          <p:nvPr>
            <p:ph type="body" sz="quarter" idx="10"/>
          </p:nvPr>
        </p:nvSpPr>
        <p:spPr/>
        <p:txBody>
          <a:bodyPr/>
          <a:lstStyle/>
          <a:p>
            <a:r>
              <a:rPr lang="en-GB" dirty="0"/>
              <a:t>Distributed VCS structure</a:t>
            </a:r>
          </a:p>
        </p:txBody>
      </p:sp>
      <p:sp>
        <p:nvSpPr>
          <p:cNvPr id="4" name="Rectangle 3">
            <a:extLst>
              <a:ext uri="{FF2B5EF4-FFF2-40B4-BE49-F238E27FC236}">
                <a16:creationId xmlns:a16="http://schemas.microsoft.com/office/drawing/2014/main" id="{3C69ABC0-D2D9-4FB8-B463-868D9D70123A}"/>
              </a:ext>
            </a:extLst>
          </p:cNvPr>
          <p:cNvSpPr/>
          <p:nvPr/>
        </p:nvSpPr>
        <p:spPr>
          <a:xfrm>
            <a:off x="1537252" y="1687781"/>
            <a:ext cx="4078357" cy="3139321"/>
          </a:xfrm>
          <a:prstGeom prst="rect">
            <a:avLst/>
          </a:prstGeom>
        </p:spPr>
        <p:txBody>
          <a:bodyPr wrap="square">
            <a:spAutoFit/>
          </a:bodyPr>
          <a:lstStyle/>
          <a:p>
            <a:pPr marL="285750" indent="-285750">
              <a:buFont typeface="Arial" panose="020B0604020202020204" pitchFamily="34" charset="0"/>
              <a:buChar char="•"/>
            </a:pPr>
            <a:r>
              <a:rPr lang="en-GB" dirty="0"/>
              <a:t>Work is held on a server, but the repository is mirrored when accessed</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Several remote repositories created, which essentially creates back-ups of the central repo</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Encompasses a lot of the benefits of CVCS’, without the downside of a SPOF</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Examples include Git and Mercurial</a:t>
            </a:r>
          </a:p>
        </p:txBody>
      </p:sp>
      <p:pic>
        <p:nvPicPr>
          <p:cNvPr id="5" name="Picture 4">
            <a:extLst>
              <a:ext uri="{FF2B5EF4-FFF2-40B4-BE49-F238E27FC236}">
                <a16:creationId xmlns:a16="http://schemas.microsoft.com/office/drawing/2014/main" id="{972A4A52-93BA-489D-879C-CE533B7E1C4A}"/>
              </a:ext>
            </a:extLst>
          </p:cNvPr>
          <p:cNvPicPr>
            <a:picLocks noChangeAspect="1"/>
          </p:cNvPicPr>
          <p:nvPr/>
        </p:nvPicPr>
        <p:blipFill>
          <a:blip r:embed="rId2"/>
          <a:stretch>
            <a:fillRect/>
          </a:stretch>
        </p:blipFill>
        <p:spPr>
          <a:xfrm>
            <a:off x="6698244" y="674993"/>
            <a:ext cx="4413887" cy="5121084"/>
          </a:xfrm>
          <a:prstGeom prst="rect">
            <a:avLst/>
          </a:prstGeom>
        </p:spPr>
      </p:pic>
    </p:spTree>
    <p:extLst>
      <p:ext uri="{BB962C8B-B14F-4D97-AF65-F5344CB8AC3E}">
        <p14:creationId xmlns:p14="http://schemas.microsoft.com/office/powerpoint/2010/main" val="2443604806"/>
      </p:ext>
    </p:extLst>
  </p:cSld>
  <p:clrMapOvr>
    <a:masterClrMapping/>
  </p:clrMapOvr>
</p:sld>
</file>

<file path=ppt/theme/theme1.xml><?xml version="1.0" encoding="utf-8"?>
<a:theme xmlns:a="http://schemas.openxmlformats.org/drawingml/2006/main" name="Office Them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ndA">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QA_Presentation_PRINT ONLY" id="{FB65EF01-D18B-4668-B8D4-5C71BBA3F273}" vid="{9D81573D-9AB7-4AC5-8BF5-669EA4C5DF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535D64A788D744DB6C4ADCAFA940C70" ma:contentTypeVersion="10" ma:contentTypeDescription="Create a new document." ma:contentTypeScope="" ma:versionID="a392b4d136c10fb96b8fc6aa954bea7c">
  <xsd:schema xmlns:xsd="http://www.w3.org/2001/XMLSchema" xmlns:xs="http://www.w3.org/2001/XMLSchema" xmlns:p="http://schemas.microsoft.com/office/2006/metadata/properties" xmlns:ns2="98eee747-5ee9-49d8-9334-ec1f681e6339" xmlns:ns3="b974c0a8-d08a-4a88-8a05-a806b45621bd" targetNamespace="http://schemas.microsoft.com/office/2006/metadata/properties" ma:root="true" ma:fieldsID="4c600b80e087710abb85a064613a8105" ns2:_="" ns3:_="">
    <xsd:import namespace="98eee747-5ee9-49d8-9334-ec1f681e6339"/>
    <xsd:import namespace="b974c0a8-d08a-4a88-8a05-a806b45621b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eee747-5ee9-49d8-9334-ec1f681e633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974c0a8-d08a-4a88-8a05-a806b45621b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A22BB45-61EA-4BA3-9A9B-867282B7F068}">
  <ds:schemaRefs>
    <ds:schemaRef ds:uri="http://schemas.microsoft.com/sharepoint/v3/contenttype/forms"/>
  </ds:schemaRefs>
</ds:datastoreItem>
</file>

<file path=customXml/itemProps2.xml><?xml version="1.0" encoding="utf-8"?>
<ds:datastoreItem xmlns:ds="http://schemas.openxmlformats.org/officeDocument/2006/customXml" ds:itemID="{1E513F45-5119-4B0F-8A5B-C15087D10E7D}"/>
</file>

<file path=customXml/itemProps3.xml><?xml version="1.0" encoding="utf-8"?>
<ds:datastoreItem xmlns:ds="http://schemas.openxmlformats.org/officeDocument/2006/customXml" ds:itemID="{5D97880F-F053-4A64-9334-2C5C6902B200}">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4172</TotalTime>
  <Words>1195</Words>
  <Application>Microsoft Office PowerPoint</Application>
  <PresentationFormat>Widescreen</PresentationFormat>
  <Paragraphs>183</Paragraphs>
  <Slides>23</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Consolas</vt:lpstr>
      <vt:lpstr>Krana Fat B</vt:lpstr>
      <vt:lpstr>Montserrat</vt:lpstr>
      <vt:lpstr>Office Theme</vt:lpstr>
      <vt:lpstr>Git Basics</vt:lpstr>
      <vt:lpstr>Continuous Integration Module 2 contents</vt:lpstr>
      <vt:lpstr>Introducing  Version Control</vt:lpstr>
      <vt:lpstr>PowerPoint Presentation</vt:lpstr>
      <vt:lpstr>PowerPoint Presentation</vt:lpstr>
      <vt:lpstr>PowerPoint Presentation</vt:lpstr>
      <vt:lpstr>PowerPoint Presentation</vt:lpstr>
      <vt:lpstr>PowerPoint Presentation</vt:lpstr>
      <vt:lpstr>PowerPoint Presentation</vt:lpstr>
      <vt:lpstr>Git and GitHub setup</vt:lpstr>
      <vt:lpstr>PowerPoint Presentation</vt:lpstr>
      <vt:lpstr>PowerPoint Presentation</vt:lpstr>
      <vt:lpstr>PowerPoint Presentation</vt:lpstr>
      <vt:lpstr>PowerPoint Presentation</vt:lpstr>
      <vt:lpstr>Task: Create a GitHub account</vt:lpstr>
      <vt:lpstr>Using Git</vt:lpstr>
      <vt:lpstr>PowerPoint Presentation</vt:lpstr>
      <vt:lpstr>PowerPoint Presentation</vt:lpstr>
      <vt:lpstr>PowerPoint Presentation</vt:lpstr>
      <vt:lpstr>PowerPoint Presentation</vt:lpstr>
      <vt:lpstr>Task: Practice with Git</vt:lpstr>
      <vt:lpstr>PowerPoint Presentation</vt:lpstr>
      <vt:lpstr>Thank you for listening</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Sansom, Mary</dc:creator>
  <cp:keywords/>
  <dc:description/>
  <cp:lastModifiedBy>Edward Reynolds</cp:lastModifiedBy>
  <cp:revision>162</cp:revision>
  <cp:lastPrinted>2019-07-03T09:46:41Z</cp:lastPrinted>
  <dcterms:created xsi:type="dcterms:W3CDTF">2019-07-01T11:38:58Z</dcterms:created>
  <dcterms:modified xsi:type="dcterms:W3CDTF">2022-03-18T08:42:44Z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0x0101007535D64A788D744DB6C4ADCAFA940C70</vt:lpwstr>
  </property>
</Properties>
</file>